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4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8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1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6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9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3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1F55-E476-40F9-A28B-7DF22FDC85C3}" type="datetimeFigureOut">
              <a:rPr lang="zh-CN" altLang="en-US" smtClean="0"/>
              <a:t>2016-06-26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7969-2F1C-4D1D-AE98-28276F4E2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9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1.2.2</a:t>
            </a:r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9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43973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4168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0" y="3212976"/>
            <a:ext cx="741682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6" y="1196752"/>
            <a:ext cx="380047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0"/>
            <a:ext cx="862360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23" y="1196751"/>
            <a:ext cx="3637677" cy="54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548680"/>
            <a:ext cx="435926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00" y="980728"/>
            <a:ext cx="4067944" cy="526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36" y="1563180"/>
            <a:ext cx="1224136" cy="5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96952"/>
            <a:ext cx="1224136" cy="43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704" y="5445224"/>
            <a:ext cx="1563648" cy="43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731690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1368152" cy="43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877272"/>
            <a:ext cx="5976664" cy="43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67327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61346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387018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53294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23022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469412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96686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8675105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6752"/>
            <a:ext cx="385056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5" y="404664"/>
            <a:ext cx="845734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01416"/>
            <a:ext cx="385056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7553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24000"/>
            <a:ext cx="8064807" cy="45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9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8" y="260648"/>
            <a:ext cx="871733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7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7" y="0"/>
            <a:ext cx="8413779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7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" y="260648"/>
            <a:ext cx="9125314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385056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75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68952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" y="3789040"/>
            <a:ext cx="3850568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75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32656"/>
            <a:ext cx="824048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716743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72637"/>
            <a:ext cx="36225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06" y="1700807"/>
            <a:ext cx="4165149" cy="475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0"/>
            <a:ext cx="884902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62" y="4003708"/>
            <a:ext cx="3805070" cy="12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68948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528392" cy="464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10292"/>
            <a:ext cx="4714875" cy="48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9912" y="1484784"/>
            <a:ext cx="5202579" cy="4896544"/>
            <a:chOff x="3491880" y="692696"/>
            <a:chExt cx="5202579" cy="4896544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692696"/>
              <a:ext cx="5202579" cy="48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321" y="1684339"/>
              <a:ext cx="39861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528392" cy="464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68948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60648"/>
            <a:ext cx="82329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430134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37" y="1168998"/>
            <a:ext cx="4257675" cy="557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44642"/>
            <a:ext cx="4968552" cy="549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522"/>
            <a:ext cx="8965609" cy="117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8998"/>
            <a:ext cx="3785732" cy="557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全屏显示(4:3)</PresentationFormat>
  <Paragraphs>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1.2.2条件语句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1.2.2条件语句</dc:title>
  <dc:creator>nxw</dc:creator>
  <cp:lastModifiedBy>nxw</cp:lastModifiedBy>
  <cp:revision>5</cp:revision>
  <dcterms:created xsi:type="dcterms:W3CDTF">2016-06-26T14:07:29Z</dcterms:created>
  <dcterms:modified xsi:type="dcterms:W3CDTF">2016-06-26T15:00:25Z</dcterms:modified>
</cp:coreProperties>
</file>