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57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D78C-B726-4D6E-A2CB-3AF39F52C2D8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2EAF-2CCC-42FE-B8ED-D2E215F82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D78C-B726-4D6E-A2CB-3AF39F52C2D8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2EAF-2CCC-42FE-B8ED-D2E215F82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D78C-B726-4D6E-A2CB-3AF39F52C2D8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2EAF-2CCC-42FE-B8ED-D2E215F82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D78C-B726-4D6E-A2CB-3AF39F52C2D8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2EAF-2CCC-42FE-B8ED-D2E215F82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D78C-B726-4D6E-A2CB-3AF39F52C2D8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2EAF-2CCC-42FE-B8ED-D2E215F82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D78C-B726-4D6E-A2CB-3AF39F52C2D8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2EAF-2CCC-42FE-B8ED-D2E215F82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D78C-B726-4D6E-A2CB-3AF39F52C2D8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2EAF-2CCC-42FE-B8ED-D2E215F82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D78C-B726-4D6E-A2CB-3AF39F52C2D8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2EAF-2CCC-42FE-B8ED-D2E215F82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D78C-B726-4D6E-A2CB-3AF39F52C2D8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2EAF-2CCC-42FE-B8ED-D2E215F82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D78C-B726-4D6E-A2CB-3AF39F52C2D8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2EAF-2CCC-42FE-B8ED-D2E215F82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D78C-B726-4D6E-A2CB-3AF39F52C2D8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2EAF-2CCC-42FE-B8ED-D2E215F82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3D78C-B726-4D6E-A2CB-3AF39F52C2D8}" type="datetimeFigureOut">
              <a:rPr lang="zh-CN" altLang="en-US" smtClean="0"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32EAF-2CCC-42FE-B8ED-D2E215F82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最难认的</a:t>
            </a:r>
            <a:r>
              <a:rPr lang="en-US" altLang="zh-CN" b="1" dirty="0" smtClean="0"/>
              <a:t>17</a:t>
            </a:r>
            <a:r>
              <a:rPr lang="zh-CN" altLang="en-US" b="1" dirty="0" smtClean="0"/>
              <a:t>个汉字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185446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476672"/>
            <a:ext cx="5588000" cy="604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最难认的17个汉字你认出几个？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0"/>
            <a:ext cx="4191000" cy="6600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 descr="最难认的17个汉字你认出几个？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04664"/>
            <a:ext cx="4191000" cy="6210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 descr="最难认的17个汉字你认出几个？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771525"/>
            <a:ext cx="4191000" cy="6086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最难认的17个汉字你认出几个？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88640"/>
            <a:ext cx="4191000" cy="6210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 descr="最难认的17个汉字你认出几个？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0"/>
            <a:ext cx="4191000" cy="6210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11854459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4834" y="1600200"/>
            <a:ext cx="3054331" cy="4525963"/>
          </a:xfrm>
        </p:spPr>
      </p:pic>
      <p:pic>
        <p:nvPicPr>
          <p:cNvPr id="5" name="图片 4" descr="11854459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1688" y="150000"/>
            <a:ext cx="522062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185446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116632"/>
            <a:ext cx="506295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1185446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188640"/>
            <a:ext cx="4820319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全屏显示(4:3)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最难认的17个汉字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最难认的17个汉字</dc:title>
  <dc:creator>USER</dc:creator>
  <cp:lastModifiedBy>USER</cp:lastModifiedBy>
  <cp:revision>1</cp:revision>
  <dcterms:created xsi:type="dcterms:W3CDTF">2015-10-13T00:55:19Z</dcterms:created>
  <dcterms:modified xsi:type="dcterms:W3CDTF">2015-10-13T01:02:12Z</dcterms:modified>
</cp:coreProperties>
</file>