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56" r:id="rId4"/>
    <p:sldId id="259" r:id="rId5"/>
    <p:sldId id="258" r:id="rId6"/>
    <p:sldId id="260" r:id="rId7"/>
    <p:sldId id="265" r:id="rId8"/>
    <p:sldId id="261" r:id="rId9"/>
    <p:sldId id="257" r:id="rId10"/>
    <p:sldId id="266" r:id="rId11"/>
    <p:sldId id="267" r:id="rId12"/>
    <p:sldId id="264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28CDD-CA8E-4466-BB68-30E5416671E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B4B3BD-5FCE-4E1E-9F09-8E1A3AC6C99A}">
      <dgm:prSet phldrT="[文本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altLang="zh-CN" b="1" dirty="0" smtClean="0"/>
            <a:t>The most important Styles of Western Art</a:t>
          </a:r>
          <a:endParaRPr lang="zh-CN" altLang="en-US" b="1" dirty="0"/>
        </a:p>
      </dgm:t>
    </dgm:pt>
    <dgm:pt modelId="{67719581-DAD7-416F-93E3-73A27EF28E92}" type="parTrans" cxnId="{D583B8B5-9397-4538-8D2B-8A894EEC56B1}">
      <dgm:prSet/>
      <dgm:spPr/>
      <dgm:t>
        <a:bodyPr/>
        <a:lstStyle/>
        <a:p>
          <a:endParaRPr lang="zh-CN" altLang="en-US" b="1"/>
        </a:p>
      </dgm:t>
    </dgm:pt>
    <dgm:pt modelId="{600C7595-6EBC-4BDD-97BD-DB7E38C90870}" type="sibTrans" cxnId="{D583B8B5-9397-4538-8D2B-8A894EEC56B1}">
      <dgm:prSet/>
      <dgm:spPr/>
      <dgm:t>
        <a:bodyPr/>
        <a:lstStyle/>
        <a:p>
          <a:endParaRPr lang="zh-CN" altLang="en-US" b="1"/>
        </a:p>
      </dgm:t>
    </dgm:pt>
    <dgm:pt modelId="{31504731-42B9-4D72-A9F5-DB3A0ACBCE5C}">
      <dgm:prSet phldrT="[文本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altLang="zh-CN" b="1" dirty="0" smtClean="0"/>
            <a:t>The Middle Ages</a:t>
          </a:r>
          <a:endParaRPr lang="zh-CN" altLang="en-US" b="1" dirty="0"/>
        </a:p>
      </dgm:t>
    </dgm:pt>
    <dgm:pt modelId="{40F00451-F796-49F6-B282-E27158DA07D5}" type="parTrans" cxnId="{ABFBE331-1D85-4C2F-9AC5-D6E268D507B1}">
      <dgm:prSet/>
      <dgm:spPr>
        <a:solidFill>
          <a:schemeClr val="bg1"/>
        </a:solidFill>
      </dgm:spPr>
      <dgm:t>
        <a:bodyPr/>
        <a:lstStyle/>
        <a:p>
          <a:endParaRPr lang="zh-CN" altLang="en-US" b="1"/>
        </a:p>
      </dgm:t>
    </dgm:pt>
    <dgm:pt modelId="{9A95AA8B-0202-442E-839D-A4B09BBBCE67}" type="sibTrans" cxnId="{ABFBE331-1D85-4C2F-9AC5-D6E268D507B1}">
      <dgm:prSet/>
      <dgm:spPr/>
      <dgm:t>
        <a:bodyPr/>
        <a:lstStyle/>
        <a:p>
          <a:endParaRPr lang="zh-CN" altLang="en-US" b="1"/>
        </a:p>
      </dgm:t>
    </dgm:pt>
    <dgm:pt modelId="{66FCBF64-ED96-451B-962D-8BA2A4652CA0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b="1" dirty="0" smtClean="0"/>
            <a:t>Impressionism</a:t>
          </a:r>
          <a:endParaRPr lang="zh-CN" altLang="en-US" b="1" dirty="0"/>
        </a:p>
      </dgm:t>
    </dgm:pt>
    <dgm:pt modelId="{47D7FA7A-7352-472F-A4CE-7CB5BCAD31A5}" type="parTrans" cxnId="{72B3E3B5-F304-4986-9005-B8D644F53CBD}">
      <dgm:prSet/>
      <dgm:spPr/>
      <dgm:t>
        <a:bodyPr/>
        <a:lstStyle/>
        <a:p>
          <a:endParaRPr lang="zh-CN" altLang="en-US" b="1"/>
        </a:p>
      </dgm:t>
    </dgm:pt>
    <dgm:pt modelId="{D2806328-0819-46EF-800F-90E7F7E925EB}" type="sibTrans" cxnId="{72B3E3B5-F304-4986-9005-B8D644F53CBD}">
      <dgm:prSet/>
      <dgm:spPr/>
      <dgm:t>
        <a:bodyPr/>
        <a:lstStyle/>
        <a:p>
          <a:endParaRPr lang="zh-CN" altLang="en-US" b="1"/>
        </a:p>
      </dgm:t>
    </dgm:pt>
    <dgm:pt modelId="{E43B1715-E490-4766-B197-BBCBA5C63CCE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b="1" dirty="0" smtClean="0"/>
            <a:t>Modern Art</a:t>
          </a:r>
          <a:endParaRPr lang="zh-CN" altLang="en-US" b="1" dirty="0"/>
        </a:p>
      </dgm:t>
    </dgm:pt>
    <dgm:pt modelId="{8F942AE2-26E4-4D66-8FF3-CBA0F362A1AD}" type="parTrans" cxnId="{06C31239-510A-4918-AE8E-D6865DEC7556}">
      <dgm:prSet/>
      <dgm:spPr/>
      <dgm:t>
        <a:bodyPr/>
        <a:lstStyle/>
        <a:p>
          <a:endParaRPr lang="zh-CN" altLang="en-US" b="1"/>
        </a:p>
      </dgm:t>
    </dgm:pt>
    <dgm:pt modelId="{069D8926-DB89-4955-BAB9-54A95297A7E0}" type="sibTrans" cxnId="{06C31239-510A-4918-AE8E-D6865DEC7556}">
      <dgm:prSet/>
      <dgm:spPr/>
      <dgm:t>
        <a:bodyPr/>
        <a:lstStyle/>
        <a:p>
          <a:endParaRPr lang="zh-CN" altLang="en-US" b="1"/>
        </a:p>
      </dgm:t>
    </dgm:pt>
    <dgm:pt modelId="{40CD081B-D513-4479-B124-01219B15D908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b="1" dirty="0" smtClean="0"/>
            <a:t>The Renaissance</a:t>
          </a:r>
          <a:endParaRPr lang="zh-CN" altLang="en-US" b="1" dirty="0"/>
        </a:p>
      </dgm:t>
    </dgm:pt>
    <dgm:pt modelId="{DA5ABB0D-4985-4493-B1BE-C9017D048265}" type="parTrans" cxnId="{8B3FF08A-84CA-4928-8374-F9BC83AC42A4}">
      <dgm:prSet/>
      <dgm:spPr/>
      <dgm:t>
        <a:bodyPr/>
        <a:lstStyle/>
        <a:p>
          <a:endParaRPr lang="zh-CN" altLang="en-US" b="1"/>
        </a:p>
      </dgm:t>
    </dgm:pt>
    <dgm:pt modelId="{BA814571-7CBA-4BC3-9AC8-547B1140A52A}" type="sibTrans" cxnId="{8B3FF08A-84CA-4928-8374-F9BC83AC42A4}">
      <dgm:prSet/>
      <dgm:spPr/>
      <dgm:t>
        <a:bodyPr/>
        <a:lstStyle/>
        <a:p>
          <a:endParaRPr lang="zh-CN" altLang="en-US" b="1"/>
        </a:p>
      </dgm:t>
    </dgm:pt>
    <dgm:pt modelId="{7509F065-DC0F-456C-B531-2A60854EAA77}" type="pres">
      <dgm:prSet presAssocID="{2F928CDD-CA8E-4466-BB68-30E541667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77F7D0-0589-4AA3-80DC-8D53D93ABC06}" type="pres">
      <dgm:prSet presAssocID="{64B4B3BD-5FCE-4E1E-9F09-8E1A3AC6C99A}" presName="root1" presStyleCnt="0"/>
      <dgm:spPr/>
    </dgm:pt>
    <dgm:pt modelId="{106434D5-966F-49F1-BDC9-6F8D6598F4E5}" type="pres">
      <dgm:prSet presAssocID="{64B4B3BD-5FCE-4E1E-9F09-8E1A3AC6C99A}" presName="LevelOneTextNode" presStyleLbl="node0" presStyleIdx="0" presStyleCnt="1" custAng="5400000" custScaleX="250506" custScaleY="47865" custLinFactNeighborX="-44132" custLinFactNeighborY="-1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FBED9E-3A6D-4DE6-8D59-E8C043F61328}" type="pres">
      <dgm:prSet presAssocID="{64B4B3BD-5FCE-4E1E-9F09-8E1A3AC6C99A}" presName="level2hierChild" presStyleCnt="0"/>
      <dgm:spPr/>
    </dgm:pt>
    <dgm:pt modelId="{CE1EC6E3-5CFB-43A8-886C-82001D3D0831}" type="pres">
      <dgm:prSet presAssocID="{40F00451-F796-49F6-B282-E27158DA07D5}" presName="conn2-1" presStyleLbl="parChTrans1D2" presStyleIdx="0" presStyleCnt="4"/>
      <dgm:spPr/>
    </dgm:pt>
    <dgm:pt modelId="{75EBB758-4F53-4B44-8C61-1855CDC82DE7}" type="pres">
      <dgm:prSet presAssocID="{40F00451-F796-49F6-B282-E27158DA07D5}" presName="connTx" presStyleLbl="parChTrans1D2" presStyleIdx="0" presStyleCnt="4"/>
      <dgm:spPr/>
    </dgm:pt>
    <dgm:pt modelId="{E68E0727-7BCF-471C-BFBE-C18FEF520AFC}" type="pres">
      <dgm:prSet presAssocID="{31504731-42B9-4D72-A9F5-DB3A0ACBCE5C}" presName="root2" presStyleCnt="0"/>
      <dgm:spPr/>
    </dgm:pt>
    <dgm:pt modelId="{C2998BE6-8853-461A-B7AC-C160FB54CA49}" type="pres">
      <dgm:prSet presAssocID="{31504731-42B9-4D72-A9F5-DB3A0ACBCE5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DCDCC-5D91-491A-A177-A221B3F5D39F}" type="pres">
      <dgm:prSet presAssocID="{31504731-42B9-4D72-A9F5-DB3A0ACBCE5C}" presName="level3hierChild" presStyleCnt="0"/>
      <dgm:spPr/>
    </dgm:pt>
    <dgm:pt modelId="{F5743361-3B63-4011-AD93-38BD7CF76F86}" type="pres">
      <dgm:prSet presAssocID="{DA5ABB0D-4985-4493-B1BE-C9017D048265}" presName="conn2-1" presStyleLbl="parChTrans1D2" presStyleIdx="1" presStyleCnt="4"/>
      <dgm:spPr/>
    </dgm:pt>
    <dgm:pt modelId="{35565BE2-ED32-42C3-AC9A-6595ACF124CB}" type="pres">
      <dgm:prSet presAssocID="{DA5ABB0D-4985-4493-B1BE-C9017D048265}" presName="connTx" presStyleLbl="parChTrans1D2" presStyleIdx="1" presStyleCnt="4"/>
      <dgm:spPr/>
    </dgm:pt>
    <dgm:pt modelId="{C05412D2-A620-4AC2-8682-87AE400D5880}" type="pres">
      <dgm:prSet presAssocID="{40CD081B-D513-4479-B124-01219B15D908}" presName="root2" presStyleCnt="0"/>
      <dgm:spPr/>
    </dgm:pt>
    <dgm:pt modelId="{12B4EFB9-3A09-48D6-8D51-822118CD70BE}" type="pres">
      <dgm:prSet presAssocID="{40CD081B-D513-4479-B124-01219B15D908}" presName="LevelTwoTextNode" presStyleLbl="node2" presStyleIdx="1" presStyleCnt="4">
        <dgm:presLayoutVars>
          <dgm:chPref val="3"/>
        </dgm:presLayoutVars>
      </dgm:prSet>
      <dgm:spPr/>
    </dgm:pt>
    <dgm:pt modelId="{A9E90AA4-3300-4F06-A311-DD171FA30583}" type="pres">
      <dgm:prSet presAssocID="{40CD081B-D513-4479-B124-01219B15D908}" presName="level3hierChild" presStyleCnt="0"/>
      <dgm:spPr/>
    </dgm:pt>
    <dgm:pt modelId="{0DDBE982-5809-41AA-92D8-2EC7DEAF54CC}" type="pres">
      <dgm:prSet presAssocID="{47D7FA7A-7352-472F-A4CE-7CB5BCAD31A5}" presName="conn2-1" presStyleLbl="parChTrans1D2" presStyleIdx="2" presStyleCnt="4"/>
      <dgm:spPr/>
    </dgm:pt>
    <dgm:pt modelId="{03925BB7-7BDC-45FD-963B-B7A42410BB29}" type="pres">
      <dgm:prSet presAssocID="{47D7FA7A-7352-472F-A4CE-7CB5BCAD31A5}" presName="connTx" presStyleLbl="parChTrans1D2" presStyleIdx="2" presStyleCnt="4"/>
      <dgm:spPr/>
    </dgm:pt>
    <dgm:pt modelId="{30939156-23A4-485A-9408-67C5228E3D0C}" type="pres">
      <dgm:prSet presAssocID="{66FCBF64-ED96-451B-962D-8BA2A4652CA0}" presName="root2" presStyleCnt="0"/>
      <dgm:spPr/>
    </dgm:pt>
    <dgm:pt modelId="{8E5B3733-DBF1-4623-9CE7-1AA0B4D29E1F}" type="pres">
      <dgm:prSet presAssocID="{66FCBF64-ED96-451B-962D-8BA2A4652CA0}" presName="LevelTwoTextNode" presStyleLbl="node2" presStyleIdx="2" presStyleCnt="4">
        <dgm:presLayoutVars>
          <dgm:chPref val="3"/>
        </dgm:presLayoutVars>
      </dgm:prSet>
      <dgm:spPr/>
    </dgm:pt>
    <dgm:pt modelId="{7DA8A0CA-341B-4964-8345-D83A99DA2DE5}" type="pres">
      <dgm:prSet presAssocID="{66FCBF64-ED96-451B-962D-8BA2A4652CA0}" presName="level3hierChild" presStyleCnt="0"/>
      <dgm:spPr/>
    </dgm:pt>
    <dgm:pt modelId="{1B94A498-1DA0-41C8-8007-E5EB8500B40B}" type="pres">
      <dgm:prSet presAssocID="{8F942AE2-26E4-4D66-8FF3-CBA0F362A1AD}" presName="conn2-1" presStyleLbl="parChTrans1D2" presStyleIdx="3" presStyleCnt="4"/>
      <dgm:spPr/>
    </dgm:pt>
    <dgm:pt modelId="{AD7901F4-692C-48F4-B286-6F73D7D99888}" type="pres">
      <dgm:prSet presAssocID="{8F942AE2-26E4-4D66-8FF3-CBA0F362A1AD}" presName="connTx" presStyleLbl="parChTrans1D2" presStyleIdx="3" presStyleCnt="4"/>
      <dgm:spPr/>
    </dgm:pt>
    <dgm:pt modelId="{5EC61266-294D-4D22-A16C-6070ADE7ECF7}" type="pres">
      <dgm:prSet presAssocID="{E43B1715-E490-4766-B197-BBCBA5C63CCE}" presName="root2" presStyleCnt="0"/>
      <dgm:spPr/>
    </dgm:pt>
    <dgm:pt modelId="{5013E06F-ADFF-4B7E-8367-F9FA2920AC74}" type="pres">
      <dgm:prSet presAssocID="{E43B1715-E490-4766-B197-BBCBA5C63CCE}" presName="LevelTwoTextNode" presStyleLbl="node2" presStyleIdx="3" presStyleCnt="4">
        <dgm:presLayoutVars>
          <dgm:chPref val="3"/>
        </dgm:presLayoutVars>
      </dgm:prSet>
      <dgm:spPr/>
    </dgm:pt>
    <dgm:pt modelId="{27CE533D-EBC7-4AEB-B765-3A1E6CB3A415}" type="pres">
      <dgm:prSet presAssocID="{E43B1715-E490-4766-B197-BBCBA5C63CCE}" presName="level3hierChild" presStyleCnt="0"/>
      <dgm:spPr/>
    </dgm:pt>
  </dgm:ptLst>
  <dgm:cxnLst>
    <dgm:cxn modelId="{62388056-69C5-4B3D-8691-0C4419CBA088}" type="presOf" srcId="{47D7FA7A-7352-472F-A4CE-7CB5BCAD31A5}" destId="{03925BB7-7BDC-45FD-963B-B7A42410BB29}" srcOrd="1" destOrd="0" presId="urn:microsoft.com/office/officeart/2008/layout/HorizontalMultiLevelHierarchy"/>
    <dgm:cxn modelId="{8B3FF08A-84CA-4928-8374-F9BC83AC42A4}" srcId="{64B4B3BD-5FCE-4E1E-9F09-8E1A3AC6C99A}" destId="{40CD081B-D513-4479-B124-01219B15D908}" srcOrd="1" destOrd="0" parTransId="{DA5ABB0D-4985-4493-B1BE-C9017D048265}" sibTransId="{BA814571-7CBA-4BC3-9AC8-547B1140A52A}"/>
    <dgm:cxn modelId="{72B3E3B5-F304-4986-9005-B8D644F53CBD}" srcId="{64B4B3BD-5FCE-4E1E-9F09-8E1A3AC6C99A}" destId="{66FCBF64-ED96-451B-962D-8BA2A4652CA0}" srcOrd="2" destOrd="0" parTransId="{47D7FA7A-7352-472F-A4CE-7CB5BCAD31A5}" sibTransId="{D2806328-0819-46EF-800F-90E7F7E925EB}"/>
    <dgm:cxn modelId="{ABFBE331-1D85-4C2F-9AC5-D6E268D507B1}" srcId="{64B4B3BD-5FCE-4E1E-9F09-8E1A3AC6C99A}" destId="{31504731-42B9-4D72-A9F5-DB3A0ACBCE5C}" srcOrd="0" destOrd="0" parTransId="{40F00451-F796-49F6-B282-E27158DA07D5}" sibTransId="{9A95AA8B-0202-442E-839D-A4B09BBBCE67}"/>
    <dgm:cxn modelId="{D583B8B5-9397-4538-8D2B-8A894EEC56B1}" srcId="{2F928CDD-CA8E-4466-BB68-30E5416671E7}" destId="{64B4B3BD-5FCE-4E1E-9F09-8E1A3AC6C99A}" srcOrd="0" destOrd="0" parTransId="{67719581-DAD7-416F-93E3-73A27EF28E92}" sibTransId="{600C7595-6EBC-4BDD-97BD-DB7E38C90870}"/>
    <dgm:cxn modelId="{8AB7442F-0FBE-4AF8-8505-E4EA397AA239}" type="presOf" srcId="{47D7FA7A-7352-472F-A4CE-7CB5BCAD31A5}" destId="{0DDBE982-5809-41AA-92D8-2EC7DEAF54CC}" srcOrd="0" destOrd="0" presId="urn:microsoft.com/office/officeart/2008/layout/HorizontalMultiLevelHierarchy"/>
    <dgm:cxn modelId="{567DBA0E-99D7-4857-A73C-1C169B2C132F}" type="presOf" srcId="{DA5ABB0D-4985-4493-B1BE-C9017D048265}" destId="{F5743361-3B63-4011-AD93-38BD7CF76F86}" srcOrd="0" destOrd="0" presId="urn:microsoft.com/office/officeart/2008/layout/HorizontalMultiLevelHierarchy"/>
    <dgm:cxn modelId="{06C31239-510A-4918-AE8E-D6865DEC7556}" srcId="{64B4B3BD-5FCE-4E1E-9F09-8E1A3AC6C99A}" destId="{E43B1715-E490-4766-B197-BBCBA5C63CCE}" srcOrd="3" destOrd="0" parTransId="{8F942AE2-26E4-4D66-8FF3-CBA0F362A1AD}" sibTransId="{069D8926-DB89-4955-BAB9-54A95297A7E0}"/>
    <dgm:cxn modelId="{B122491D-7EAC-432E-A612-0FE839F7C128}" type="presOf" srcId="{31504731-42B9-4D72-A9F5-DB3A0ACBCE5C}" destId="{C2998BE6-8853-461A-B7AC-C160FB54CA49}" srcOrd="0" destOrd="0" presId="urn:microsoft.com/office/officeart/2008/layout/HorizontalMultiLevelHierarchy"/>
    <dgm:cxn modelId="{B781DBD1-14F9-4116-A286-580B7A08B716}" type="presOf" srcId="{66FCBF64-ED96-451B-962D-8BA2A4652CA0}" destId="{8E5B3733-DBF1-4623-9CE7-1AA0B4D29E1F}" srcOrd="0" destOrd="0" presId="urn:microsoft.com/office/officeart/2008/layout/HorizontalMultiLevelHierarchy"/>
    <dgm:cxn modelId="{8801F7BC-38B4-45A9-AD60-74A576BBBF0C}" type="presOf" srcId="{40F00451-F796-49F6-B282-E27158DA07D5}" destId="{CE1EC6E3-5CFB-43A8-886C-82001D3D0831}" srcOrd="0" destOrd="0" presId="urn:microsoft.com/office/officeart/2008/layout/HorizontalMultiLevelHierarchy"/>
    <dgm:cxn modelId="{DFD4F1F4-8BAF-4D47-A599-6C30C3CA2249}" type="presOf" srcId="{2F928CDD-CA8E-4466-BB68-30E5416671E7}" destId="{7509F065-DC0F-456C-B531-2A60854EAA77}" srcOrd="0" destOrd="0" presId="urn:microsoft.com/office/officeart/2008/layout/HorizontalMultiLevelHierarchy"/>
    <dgm:cxn modelId="{DCF1F26C-3F16-46D2-B9B8-CC71AEBF0B97}" type="presOf" srcId="{40F00451-F796-49F6-B282-E27158DA07D5}" destId="{75EBB758-4F53-4B44-8C61-1855CDC82DE7}" srcOrd="1" destOrd="0" presId="urn:microsoft.com/office/officeart/2008/layout/HorizontalMultiLevelHierarchy"/>
    <dgm:cxn modelId="{9F58C7BE-D5E4-44F2-96AA-4999F8BC62E8}" type="presOf" srcId="{E43B1715-E490-4766-B197-BBCBA5C63CCE}" destId="{5013E06F-ADFF-4B7E-8367-F9FA2920AC74}" srcOrd="0" destOrd="0" presId="urn:microsoft.com/office/officeart/2008/layout/HorizontalMultiLevelHierarchy"/>
    <dgm:cxn modelId="{97968CEC-8F11-477F-ABC7-E70505FB299E}" type="presOf" srcId="{DA5ABB0D-4985-4493-B1BE-C9017D048265}" destId="{35565BE2-ED32-42C3-AC9A-6595ACF124CB}" srcOrd="1" destOrd="0" presId="urn:microsoft.com/office/officeart/2008/layout/HorizontalMultiLevelHierarchy"/>
    <dgm:cxn modelId="{C27C73CC-4519-4013-8D61-BDB915CFABFB}" type="presOf" srcId="{64B4B3BD-5FCE-4E1E-9F09-8E1A3AC6C99A}" destId="{106434D5-966F-49F1-BDC9-6F8D6598F4E5}" srcOrd="0" destOrd="0" presId="urn:microsoft.com/office/officeart/2008/layout/HorizontalMultiLevelHierarchy"/>
    <dgm:cxn modelId="{239549D3-7826-47DB-AD7E-804C37E3FE25}" type="presOf" srcId="{40CD081B-D513-4479-B124-01219B15D908}" destId="{12B4EFB9-3A09-48D6-8D51-822118CD70BE}" srcOrd="0" destOrd="0" presId="urn:microsoft.com/office/officeart/2008/layout/HorizontalMultiLevelHierarchy"/>
    <dgm:cxn modelId="{B1005E5E-FD2C-47D8-910C-725807379FA6}" type="presOf" srcId="{8F942AE2-26E4-4D66-8FF3-CBA0F362A1AD}" destId="{1B94A498-1DA0-41C8-8007-E5EB8500B40B}" srcOrd="0" destOrd="0" presId="urn:microsoft.com/office/officeart/2008/layout/HorizontalMultiLevelHierarchy"/>
    <dgm:cxn modelId="{3756B8A2-742E-43F1-A004-59F1CE3072EC}" type="presOf" srcId="{8F942AE2-26E4-4D66-8FF3-CBA0F362A1AD}" destId="{AD7901F4-692C-48F4-B286-6F73D7D99888}" srcOrd="1" destOrd="0" presId="urn:microsoft.com/office/officeart/2008/layout/HorizontalMultiLevelHierarchy"/>
    <dgm:cxn modelId="{F0904AC7-CDA0-44FF-8350-3A4BCA50674D}" type="presParOf" srcId="{7509F065-DC0F-456C-B531-2A60854EAA77}" destId="{A777F7D0-0589-4AA3-80DC-8D53D93ABC06}" srcOrd="0" destOrd="0" presId="urn:microsoft.com/office/officeart/2008/layout/HorizontalMultiLevelHierarchy"/>
    <dgm:cxn modelId="{9FCF27AE-13ED-4170-960C-8A4DA05D6304}" type="presParOf" srcId="{A777F7D0-0589-4AA3-80DC-8D53D93ABC06}" destId="{106434D5-966F-49F1-BDC9-6F8D6598F4E5}" srcOrd="0" destOrd="0" presId="urn:microsoft.com/office/officeart/2008/layout/HorizontalMultiLevelHierarchy"/>
    <dgm:cxn modelId="{4C54B905-8633-4900-94F4-40F1D4C0837D}" type="presParOf" srcId="{A777F7D0-0589-4AA3-80DC-8D53D93ABC06}" destId="{03FBED9E-3A6D-4DE6-8D59-E8C043F61328}" srcOrd="1" destOrd="0" presId="urn:microsoft.com/office/officeart/2008/layout/HorizontalMultiLevelHierarchy"/>
    <dgm:cxn modelId="{C5071AC4-7CB9-414F-844B-22DCD2A1768B}" type="presParOf" srcId="{03FBED9E-3A6D-4DE6-8D59-E8C043F61328}" destId="{CE1EC6E3-5CFB-43A8-886C-82001D3D0831}" srcOrd="0" destOrd="0" presId="urn:microsoft.com/office/officeart/2008/layout/HorizontalMultiLevelHierarchy"/>
    <dgm:cxn modelId="{B86168E9-BADF-439E-B206-1A4316FAA802}" type="presParOf" srcId="{CE1EC6E3-5CFB-43A8-886C-82001D3D0831}" destId="{75EBB758-4F53-4B44-8C61-1855CDC82DE7}" srcOrd="0" destOrd="0" presId="urn:microsoft.com/office/officeart/2008/layout/HorizontalMultiLevelHierarchy"/>
    <dgm:cxn modelId="{1C1EDBC8-CE90-4FFA-822C-6092977F317E}" type="presParOf" srcId="{03FBED9E-3A6D-4DE6-8D59-E8C043F61328}" destId="{E68E0727-7BCF-471C-BFBE-C18FEF520AFC}" srcOrd="1" destOrd="0" presId="urn:microsoft.com/office/officeart/2008/layout/HorizontalMultiLevelHierarchy"/>
    <dgm:cxn modelId="{982A69C5-7745-47C0-AE55-DE35064CE79C}" type="presParOf" srcId="{E68E0727-7BCF-471C-BFBE-C18FEF520AFC}" destId="{C2998BE6-8853-461A-B7AC-C160FB54CA49}" srcOrd="0" destOrd="0" presId="urn:microsoft.com/office/officeart/2008/layout/HorizontalMultiLevelHierarchy"/>
    <dgm:cxn modelId="{E0283A78-AD6D-4AA3-960B-CD3379544608}" type="presParOf" srcId="{E68E0727-7BCF-471C-BFBE-C18FEF520AFC}" destId="{DABDCDCC-5D91-491A-A177-A221B3F5D39F}" srcOrd="1" destOrd="0" presId="urn:microsoft.com/office/officeart/2008/layout/HorizontalMultiLevelHierarchy"/>
    <dgm:cxn modelId="{466FAFF1-1665-45D0-A400-624FB7A925F5}" type="presParOf" srcId="{03FBED9E-3A6D-4DE6-8D59-E8C043F61328}" destId="{F5743361-3B63-4011-AD93-38BD7CF76F86}" srcOrd="2" destOrd="0" presId="urn:microsoft.com/office/officeart/2008/layout/HorizontalMultiLevelHierarchy"/>
    <dgm:cxn modelId="{2829BC30-55B4-41B7-AC0F-AD19D2933B5E}" type="presParOf" srcId="{F5743361-3B63-4011-AD93-38BD7CF76F86}" destId="{35565BE2-ED32-42C3-AC9A-6595ACF124CB}" srcOrd="0" destOrd="0" presId="urn:microsoft.com/office/officeart/2008/layout/HorizontalMultiLevelHierarchy"/>
    <dgm:cxn modelId="{404DC183-4972-4C7F-8A55-6A80A5A53C8F}" type="presParOf" srcId="{03FBED9E-3A6D-4DE6-8D59-E8C043F61328}" destId="{C05412D2-A620-4AC2-8682-87AE400D5880}" srcOrd="3" destOrd="0" presId="urn:microsoft.com/office/officeart/2008/layout/HorizontalMultiLevelHierarchy"/>
    <dgm:cxn modelId="{8CBD4E6A-5EF0-41F9-B5E4-37FA2CEE9665}" type="presParOf" srcId="{C05412D2-A620-4AC2-8682-87AE400D5880}" destId="{12B4EFB9-3A09-48D6-8D51-822118CD70BE}" srcOrd="0" destOrd="0" presId="urn:microsoft.com/office/officeart/2008/layout/HorizontalMultiLevelHierarchy"/>
    <dgm:cxn modelId="{2E593ADB-1E85-4661-A98A-3CBAAB303C05}" type="presParOf" srcId="{C05412D2-A620-4AC2-8682-87AE400D5880}" destId="{A9E90AA4-3300-4F06-A311-DD171FA30583}" srcOrd="1" destOrd="0" presId="urn:microsoft.com/office/officeart/2008/layout/HorizontalMultiLevelHierarchy"/>
    <dgm:cxn modelId="{3EC2F5A0-3535-480E-BE4E-1AC46A6202DD}" type="presParOf" srcId="{03FBED9E-3A6D-4DE6-8D59-E8C043F61328}" destId="{0DDBE982-5809-41AA-92D8-2EC7DEAF54CC}" srcOrd="4" destOrd="0" presId="urn:microsoft.com/office/officeart/2008/layout/HorizontalMultiLevelHierarchy"/>
    <dgm:cxn modelId="{5B19DAE5-0F8C-4F66-9EA1-9D0354BCCF26}" type="presParOf" srcId="{0DDBE982-5809-41AA-92D8-2EC7DEAF54CC}" destId="{03925BB7-7BDC-45FD-963B-B7A42410BB29}" srcOrd="0" destOrd="0" presId="urn:microsoft.com/office/officeart/2008/layout/HorizontalMultiLevelHierarchy"/>
    <dgm:cxn modelId="{02C5C9F2-7FE5-4CF6-8A32-98FB7C0718AD}" type="presParOf" srcId="{03FBED9E-3A6D-4DE6-8D59-E8C043F61328}" destId="{30939156-23A4-485A-9408-67C5228E3D0C}" srcOrd="5" destOrd="0" presId="urn:microsoft.com/office/officeart/2008/layout/HorizontalMultiLevelHierarchy"/>
    <dgm:cxn modelId="{14B030DE-7E6F-4BC5-96E2-105B984A1123}" type="presParOf" srcId="{30939156-23A4-485A-9408-67C5228E3D0C}" destId="{8E5B3733-DBF1-4623-9CE7-1AA0B4D29E1F}" srcOrd="0" destOrd="0" presId="urn:microsoft.com/office/officeart/2008/layout/HorizontalMultiLevelHierarchy"/>
    <dgm:cxn modelId="{9090219F-49D7-4F7E-B478-8C16843D779B}" type="presParOf" srcId="{30939156-23A4-485A-9408-67C5228E3D0C}" destId="{7DA8A0CA-341B-4964-8345-D83A99DA2DE5}" srcOrd="1" destOrd="0" presId="urn:microsoft.com/office/officeart/2008/layout/HorizontalMultiLevelHierarchy"/>
    <dgm:cxn modelId="{72EA4E92-CCE7-4952-96C3-C303C6D5B085}" type="presParOf" srcId="{03FBED9E-3A6D-4DE6-8D59-E8C043F61328}" destId="{1B94A498-1DA0-41C8-8007-E5EB8500B40B}" srcOrd="6" destOrd="0" presId="urn:microsoft.com/office/officeart/2008/layout/HorizontalMultiLevelHierarchy"/>
    <dgm:cxn modelId="{7F506EFC-2089-4359-8523-A88016FEA243}" type="presParOf" srcId="{1B94A498-1DA0-41C8-8007-E5EB8500B40B}" destId="{AD7901F4-692C-48F4-B286-6F73D7D99888}" srcOrd="0" destOrd="0" presId="urn:microsoft.com/office/officeart/2008/layout/HorizontalMultiLevelHierarchy"/>
    <dgm:cxn modelId="{C6E7933E-FDF4-4BE1-B01A-108FD3154677}" type="presParOf" srcId="{03FBED9E-3A6D-4DE6-8D59-E8C043F61328}" destId="{5EC61266-294D-4D22-A16C-6070ADE7ECF7}" srcOrd="7" destOrd="0" presId="urn:microsoft.com/office/officeart/2008/layout/HorizontalMultiLevelHierarchy"/>
    <dgm:cxn modelId="{F819ECEC-EF83-4BBA-AC86-5EBACEBB6515}" type="presParOf" srcId="{5EC61266-294D-4D22-A16C-6070ADE7ECF7}" destId="{5013E06F-ADFF-4B7E-8367-F9FA2920AC74}" srcOrd="0" destOrd="0" presId="urn:microsoft.com/office/officeart/2008/layout/HorizontalMultiLevelHierarchy"/>
    <dgm:cxn modelId="{56BFD066-69A5-407B-8222-6A12CE1F1410}" type="presParOf" srcId="{5EC61266-294D-4D22-A16C-6070ADE7ECF7}" destId="{27CE533D-EBC7-4AEB-B765-3A1E6CB3A4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4A498-1DA0-41C8-8007-E5EB8500B40B}">
      <dsp:nvSpPr>
        <dsp:cNvPr id="0" name=""/>
        <dsp:cNvSpPr/>
      </dsp:nvSpPr>
      <dsp:spPr>
        <a:xfrm>
          <a:off x="2303644" y="1646055"/>
          <a:ext cx="706088" cy="125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044" y="0"/>
              </a:lnTo>
              <a:lnTo>
                <a:pt x="353044" y="1253777"/>
              </a:lnTo>
              <a:lnTo>
                <a:pt x="706088" y="1253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620715" y="2236971"/>
        <a:ext cx="71946" cy="71946"/>
      </dsp:txXfrm>
    </dsp:sp>
    <dsp:sp modelId="{0DDBE982-5809-41AA-92D8-2EC7DEAF54CC}">
      <dsp:nvSpPr>
        <dsp:cNvPr id="0" name=""/>
        <dsp:cNvSpPr/>
      </dsp:nvSpPr>
      <dsp:spPr>
        <a:xfrm>
          <a:off x="2303644" y="1646055"/>
          <a:ext cx="706088" cy="44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044" y="0"/>
              </a:lnTo>
              <a:lnTo>
                <a:pt x="353044" y="449444"/>
              </a:lnTo>
              <a:lnTo>
                <a:pt x="706088" y="449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635763" y="1849853"/>
        <a:ext cx="41849" cy="41849"/>
      </dsp:txXfrm>
    </dsp:sp>
    <dsp:sp modelId="{F5743361-3B63-4011-AD93-38BD7CF76F86}">
      <dsp:nvSpPr>
        <dsp:cNvPr id="0" name=""/>
        <dsp:cNvSpPr/>
      </dsp:nvSpPr>
      <dsp:spPr>
        <a:xfrm>
          <a:off x="2303644" y="1291166"/>
          <a:ext cx="706088" cy="354888"/>
        </a:xfrm>
        <a:custGeom>
          <a:avLst/>
          <a:gdLst/>
          <a:ahLst/>
          <a:cxnLst/>
          <a:rect l="0" t="0" r="0" b="0"/>
          <a:pathLst>
            <a:path>
              <a:moveTo>
                <a:pt x="0" y="354888"/>
              </a:moveTo>
              <a:lnTo>
                <a:pt x="353044" y="354888"/>
              </a:lnTo>
              <a:lnTo>
                <a:pt x="353044" y="0"/>
              </a:lnTo>
              <a:lnTo>
                <a:pt x="7060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636932" y="1448854"/>
        <a:ext cx="39512" cy="39512"/>
      </dsp:txXfrm>
    </dsp:sp>
    <dsp:sp modelId="{CE1EC6E3-5CFB-43A8-886C-82001D3D0831}">
      <dsp:nvSpPr>
        <dsp:cNvPr id="0" name=""/>
        <dsp:cNvSpPr/>
      </dsp:nvSpPr>
      <dsp:spPr>
        <a:xfrm>
          <a:off x="2303644" y="486833"/>
          <a:ext cx="706088" cy="1159222"/>
        </a:xfrm>
        <a:custGeom>
          <a:avLst/>
          <a:gdLst/>
          <a:ahLst/>
          <a:cxnLst/>
          <a:rect l="0" t="0" r="0" b="0"/>
          <a:pathLst>
            <a:path>
              <a:moveTo>
                <a:pt x="0" y="1159222"/>
              </a:moveTo>
              <a:lnTo>
                <a:pt x="353044" y="1159222"/>
              </a:lnTo>
              <a:lnTo>
                <a:pt x="353044" y="0"/>
              </a:lnTo>
              <a:lnTo>
                <a:pt x="7060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622755" y="1032511"/>
        <a:ext cx="67866" cy="67866"/>
      </dsp:txXfrm>
    </dsp:sp>
    <dsp:sp modelId="{106434D5-966F-49F1-BDC9-6F8D6598F4E5}">
      <dsp:nvSpPr>
        <dsp:cNvPr id="0" name=""/>
        <dsp:cNvSpPr/>
      </dsp:nvSpPr>
      <dsp:spPr>
        <a:xfrm>
          <a:off x="687168" y="840094"/>
          <a:ext cx="1621028" cy="161192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The most important Styles of Western Art</a:t>
          </a:r>
          <a:endParaRPr lang="zh-CN" altLang="en-US" sz="2300" b="1" kern="1200" dirty="0"/>
        </a:p>
      </dsp:txBody>
      <dsp:txXfrm>
        <a:off x="687168" y="840094"/>
        <a:ext cx="1621028" cy="1611922"/>
      </dsp:txXfrm>
    </dsp:sp>
    <dsp:sp modelId="{C2998BE6-8853-461A-B7AC-C160FB54CA49}">
      <dsp:nvSpPr>
        <dsp:cNvPr id="0" name=""/>
        <dsp:cNvSpPr/>
      </dsp:nvSpPr>
      <dsp:spPr>
        <a:xfrm>
          <a:off x="3009733" y="165100"/>
          <a:ext cx="2110570" cy="643466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The Middle Ages</a:t>
          </a:r>
          <a:endParaRPr lang="zh-CN" altLang="en-US" sz="2300" b="1" kern="1200" dirty="0"/>
        </a:p>
      </dsp:txBody>
      <dsp:txXfrm>
        <a:off x="3009733" y="165100"/>
        <a:ext cx="2110570" cy="643466"/>
      </dsp:txXfrm>
    </dsp:sp>
    <dsp:sp modelId="{12B4EFB9-3A09-48D6-8D51-822118CD70BE}">
      <dsp:nvSpPr>
        <dsp:cNvPr id="0" name=""/>
        <dsp:cNvSpPr/>
      </dsp:nvSpPr>
      <dsp:spPr>
        <a:xfrm>
          <a:off x="3009733" y="969433"/>
          <a:ext cx="2110570" cy="64346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The Renaissance</a:t>
          </a:r>
          <a:endParaRPr lang="zh-CN" altLang="en-US" sz="2300" b="1" kern="1200" dirty="0"/>
        </a:p>
      </dsp:txBody>
      <dsp:txXfrm>
        <a:off x="3009733" y="969433"/>
        <a:ext cx="2110570" cy="643466"/>
      </dsp:txXfrm>
    </dsp:sp>
    <dsp:sp modelId="{8E5B3733-DBF1-4623-9CE7-1AA0B4D29E1F}">
      <dsp:nvSpPr>
        <dsp:cNvPr id="0" name=""/>
        <dsp:cNvSpPr/>
      </dsp:nvSpPr>
      <dsp:spPr>
        <a:xfrm>
          <a:off x="3009733" y="1773766"/>
          <a:ext cx="2110570" cy="64346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Impressionism</a:t>
          </a:r>
          <a:endParaRPr lang="zh-CN" altLang="en-US" sz="2300" b="1" kern="1200" dirty="0"/>
        </a:p>
      </dsp:txBody>
      <dsp:txXfrm>
        <a:off x="3009733" y="1773766"/>
        <a:ext cx="2110570" cy="643466"/>
      </dsp:txXfrm>
    </dsp:sp>
    <dsp:sp modelId="{5013E06F-ADFF-4B7E-8367-F9FA2920AC74}">
      <dsp:nvSpPr>
        <dsp:cNvPr id="0" name=""/>
        <dsp:cNvSpPr/>
      </dsp:nvSpPr>
      <dsp:spPr>
        <a:xfrm>
          <a:off x="3009733" y="2578100"/>
          <a:ext cx="2110570" cy="64346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Modern Art</a:t>
          </a:r>
          <a:endParaRPr lang="zh-CN" altLang="en-US" sz="2300" b="1" kern="1200" dirty="0"/>
        </a:p>
      </dsp:txBody>
      <dsp:txXfrm>
        <a:off x="3009733" y="2578100"/>
        <a:ext cx="2110570" cy="64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4CFB7-404A-46BB-A448-7C0185F8B92A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7BBEB-AD40-4E4B-8F2B-193C7938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9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7BBEB-AD40-4E4B-8F2B-193C7938E6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4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Engineer" TargetMode="External"/><Relationship Id="rId13" Type="http://schemas.openxmlformats.org/officeDocument/2006/relationships/hyperlink" Target="https://simple.wikipedia.org/wiki/Botanist" TargetMode="External"/><Relationship Id="rId3" Type="http://schemas.openxmlformats.org/officeDocument/2006/relationships/hyperlink" Target="https://simple.wikipedia.org/wiki/Man" TargetMode="External"/><Relationship Id="rId7" Type="http://schemas.openxmlformats.org/officeDocument/2006/relationships/hyperlink" Target="https://simple.wikipedia.org/wiki/Mathematician" TargetMode="External"/><Relationship Id="rId12" Type="http://schemas.openxmlformats.org/officeDocument/2006/relationships/hyperlink" Target="https://simple.wikipedia.org/wiki/Architect" TargetMode="External"/><Relationship Id="rId17" Type="http://schemas.openxmlformats.org/officeDocument/2006/relationships/hyperlink" Target="https://simple.wikipedia.org/wiki/Art_history" TargetMode="External"/><Relationship Id="rId2" Type="http://schemas.openxmlformats.org/officeDocument/2006/relationships/hyperlink" Target="https://simple.wikipedia.org/wiki/Italy" TargetMode="External"/><Relationship Id="rId16" Type="http://schemas.openxmlformats.org/officeDocument/2006/relationships/hyperlink" Target="https://simple.wikipedia.org/wiki/N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Scientist" TargetMode="External"/><Relationship Id="rId11" Type="http://schemas.openxmlformats.org/officeDocument/2006/relationships/hyperlink" Target="https://simple.wikipedia.org/wiki/Sculptor" TargetMode="External"/><Relationship Id="rId5" Type="http://schemas.openxmlformats.org/officeDocument/2006/relationships/hyperlink" Target="https://simple.wikipedia.org/wiki/Painting" TargetMode="External"/><Relationship Id="rId15" Type="http://schemas.openxmlformats.org/officeDocument/2006/relationships/hyperlink" Target="https://simple.wikipedia.org/wiki/Writer" TargetMode="External"/><Relationship Id="rId10" Type="http://schemas.openxmlformats.org/officeDocument/2006/relationships/hyperlink" Target="https://simple.wikipedia.org/wiki/Anatomy" TargetMode="External"/><Relationship Id="rId4" Type="http://schemas.openxmlformats.org/officeDocument/2006/relationships/hyperlink" Target="https://simple.wikipedia.org/wiki/Renaissance" TargetMode="External"/><Relationship Id="rId9" Type="http://schemas.openxmlformats.org/officeDocument/2006/relationships/hyperlink" Target="https://simple.wikipedia.org/wiki/Inventor" TargetMode="External"/><Relationship Id="rId14" Type="http://schemas.openxmlformats.org/officeDocument/2006/relationships/hyperlink" Target="https://simple.wikipedia.org/wiki/Musici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489348"/>
            <a:ext cx="2351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 t</a:t>
            </a:r>
            <a:endParaRPr lang="zh-CN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4177647"/>
            <a:ext cx="4757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                                      Richard</a:t>
            </a:r>
          </a:p>
          <a:p>
            <a:r>
              <a:rPr lang="en-US" altLang="zh-CN" sz="2800" b="1" dirty="0" smtClean="0"/>
              <a:t>Shenzhen Experimental School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9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.hiphotos.baidu.com/baike/c0%3Dbaike72%2C5%2C5%2C72%2C24/sign=97f33f52b07eca80060831b5f04afcb8/d788d43f8794a4c258fc7e5a0ef41bd5ac6e39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861"/>
            <a:ext cx="2857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497" y="257673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cubism </a:t>
            </a:r>
            <a:r>
              <a:rPr lang="zh-CN" altLang="en-US" b="1" dirty="0" smtClean="0"/>
              <a:t>（立体画派）</a:t>
            </a:r>
            <a:endParaRPr lang="en-US" altLang="zh-CN" b="1" dirty="0" smtClean="0"/>
          </a:p>
        </p:txBody>
      </p:sp>
      <p:pic>
        <p:nvPicPr>
          <p:cNvPr id="6148" name="Picture 4" descr="野兽主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9737"/>
            <a:ext cx="1528872" cy="22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07904" y="2592056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fauvism (</a:t>
            </a:r>
            <a:r>
              <a:rPr lang="zh-CN" altLang="en-US" b="1" dirty="0" smtClean="0"/>
              <a:t>野兽派</a:t>
            </a:r>
            <a:r>
              <a:rPr lang="en-US" altLang="zh-CN" b="1" dirty="0" smtClean="0"/>
              <a:t>)</a:t>
            </a:r>
          </a:p>
        </p:txBody>
      </p:sp>
      <p:pic>
        <p:nvPicPr>
          <p:cNvPr id="6150" name="Picture 6" descr="https://imgsa.baidu.com/baike/c0%3Dbaike80%2C5%2C5%2C80%2C26/sign=004b9dc39d16fdfacc61cebcd5e6e731/f636afc379310a5514bdb81cb74543a9832610b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7554"/>
            <a:ext cx="2203819" cy="22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16150" y="259205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pop art (</a:t>
            </a:r>
            <a:r>
              <a:rPr lang="zh-CN" altLang="en-US" b="1" dirty="0" smtClean="0"/>
              <a:t>波普艺术</a:t>
            </a:r>
            <a:r>
              <a:rPr lang="en-US" altLang="zh-CN" b="1" dirty="0" smtClean="0"/>
              <a:t>)</a:t>
            </a:r>
          </a:p>
        </p:txBody>
      </p:sp>
      <p:pic>
        <p:nvPicPr>
          <p:cNvPr id="6152" name="Picture 8" descr="https://imgsa.baidu.com/baike/s%3D220/sign=e5864eb334d3d539c53d08c10a86e927/d4628535e5dde711bc832dbba5efce1b9d16612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26" y="2931644"/>
            <a:ext cx="1872208" cy="22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5233764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futurism (</a:t>
            </a:r>
            <a:r>
              <a:rPr lang="zh-CN" altLang="en-US" b="1" dirty="0" smtClean="0"/>
              <a:t>未来主义</a:t>
            </a:r>
            <a:r>
              <a:rPr lang="en-US" altLang="zh-CN" b="1" dirty="0" smtClean="0"/>
              <a:t>)</a:t>
            </a:r>
          </a:p>
        </p:txBody>
      </p:sp>
      <p:pic>
        <p:nvPicPr>
          <p:cNvPr id="6154" name="Picture 10" descr="http://a.hiphotos.baidu.com/baike/c0%3Dbaike80%2C5%2C5%2C80%2C26/sign=fb70ddfad562853586edda73f1861da3/83025aafa40f4bfb9bcd395c034f78f0f736189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31644"/>
            <a:ext cx="1635168" cy="21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73315" y="522131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dada (</a:t>
            </a:r>
            <a:r>
              <a:rPr lang="zh-CN" altLang="en-US" b="1" dirty="0" smtClean="0"/>
              <a:t>达达主义</a:t>
            </a:r>
            <a:r>
              <a:rPr lang="en-US" altLang="zh-CN" b="1" dirty="0" smtClean="0"/>
              <a:t>)</a:t>
            </a:r>
          </a:p>
        </p:txBody>
      </p:sp>
      <p:sp>
        <p:nvSpPr>
          <p:cNvPr id="5" name="流程图: 联系 4"/>
          <p:cNvSpPr/>
          <p:nvPr/>
        </p:nvSpPr>
        <p:spPr>
          <a:xfrm>
            <a:off x="6853505" y="4008810"/>
            <a:ext cx="288032" cy="2888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7446337" y="4016785"/>
            <a:ext cx="288032" cy="2888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8028384" y="4019863"/>
            <a:ext cx="288032" cy="2888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imgsrc.baidu.com/baike/pic/item/562c11dfa9ec8a138a3b5c82f403918fa0ecc0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5292"/>
            <a:ext cx="2952328" cy="35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b.hiphotos.baidu.com/baike/c0%3Dbaike80%2C5%2C5%2C80%2C26/sign=d825689038c79f3d9becec62dbc8a674/a8ec8a13632762d0e61b89d0a3ec08fa513dc6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24" y="985292"/>
            <a:ext cx="4757780" cy="35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337220"/>
            <a:ext cx="551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Do you know this person and the picture?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1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45255"/>
            <a:ext cx="920675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Questions: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What influences an art school</a:t>
            </a:r>
            <a:r>
              <a:rPr lang="zh-CN" altLang="en-US" sz="2400" b="1" dirty="0" smtClean="0"/>
              <a:t>（流派）？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Why does the late Middle Age deserve special mentioning?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What contributions did rich people make to the development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of art during the Renaissance?</a:t>
            </a:r>
          </a:p>
          <a:p>
            <a:r>
              <a:rPr lang="en-US" altLang="zh-CN" sz="2400" b="1" dirty="0" smtClean="0"/>
              <a:t>4. What are the two things that have brought along many </a:t>
            </a:r>
          </a:p>
          <a:p>
            <a:r>
              <a:rPr lang="en-US" altLang="zh-CN" sz="2400" b="1" dirty="0" smtClean="0"/>
              <a:t>     masterpieces, making the Renaissance art noticeable?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And how did they make it?</a:t>
            </a:r>
          </a:p>
          <a:p>
            <a:pPr marL="342900" indent="-342900">
              <a:buAutoNum type="arabicPeriod" startAt="5"/>
            </a:pPr>
            <a:r>
              <a:rPr lang="en-US" altLang="zh-CN" sz="2400" b="1" dirty="0" smtClean="0"/>
              <a:t>Who do you think could have thought impressionist paintings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were of little value?</a:t>
            </a:r>
          </a:p>
          <a:p>
            <a:r>
              <a:rPr lang="en-US" altLang="zh-CN" sz="2400" b="1" dirty="0" smtClean="0"/>
              <a:t>6. Throughout the art history, modern art is the broadest art category. </a:t>
            </a:r>
          </a:p>
          <a:p>
            <a:r>
              <a:rPr lang="en-US" altLang="zh-CN" sz="2400" b="1" dirty="0" smtClean="0"/>
              <a:t>      Do you agree or disagree? Why or why not?</a:t>
            </a:r>
          </a:p>
          <a:p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53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77247"/>
            <a:ext cx="696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History of Western Painting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154287405"/>
              </p:ext>
            </p:extLst>
          </p:nvPr>
        </p:nvGraphicFramePr>
        <p:xfrm>
          <a:off x="1547664" y="1477347"/>
          <a:ext cx="6096000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\Desktop\犹大之吻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72" y="2857500"/>
            <a:ext cx="3186969" cy="23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:\USER\Desktop\逃往埃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64" y="2857501"/>
            <a:ext cx="3442923" cy="248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imgsa.baidu.com/baike/c0%3Dbaike72%2C5%2C5%2C72%2C24/sign=2b150c67a364034f1bc0ca54ceaa1254/3bf33a87e950352aa6b2e7b25b43fbf2b3118bb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32" y="481236"/>
            <a:ext cx="3175110" cy="21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img3.imgtn.bdimg.com/it/u=3758477607,2475433846&amp;fm=23&amp;gp=0.jpg"/>
          <p:cNvSpPr>
            <a:spLocks noChangeAspect="1" noChangeArrowheads="1"/>
          </p:cNvSpPr>
          <p:nvPr/>
        </p:nvSpPr>
        <p:spPr bwMode="auto">
          <a:xfrm>
            <a:off x="44450" y="-3124200"/>
            <a:ext cx="96012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://www.wga.hu/art/m/master/zunk_sp/zunk_cat/001chri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08" y="487194"/>
            <a:ext cx="3453880" cy="21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81126"/>
            <a:ext cx="457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The Middle Age    ( 5</a:t>
            </a:r>
            <a:r>
              <a:rPr lang="en-US" altLang="zh-CN" sz="2000" b="1" baseline="30000" dirty="0" smtClean="0"/>
              <a:t>th</a:t>
            </a:r>
            <a:r>
              <a:rPr lang="en-US" altLang="zh-CN" sz="2000" b="1" dirty="0" smtClean="0"/>
              <a:t> to 15</a:t>
            </a:r>
            <a:r>
              <a:rPr lang="en-US" altLang="zh-CN" sz="2000" b="1" baseline="30000" dirty="0" smtClean="0"/>
              <a:t>th</a:t>
            </a:r>
            <a:r>
              <a:rPr lang="en-US" altLang="zh-CN" sz="2000" b="1" dirty="0" smtClean="0"/>
              <a:t> century AD)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88004"/>
            <a:ext cx="1871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Can you see the</a:t>
            </a:r>
          </a:p>
          <a:p>
            <a:r>
              <a:rPr lang="en-US" altLang="zh-CN" sz="2000" b="1" dirty="0" smtClean="0"/>
              <a:t>similarity and</a:t>
            </a:r>
          </a:p>
          <a:p>
            <a:r>
              <a:rPr lang="en-US" altLang="zh-CN" sz="2000" b="1" dirty="0" smtClean="0"/>
              <a:t>the difference</a:t>
            </a:r>
          </a:p>
          <a:p>
            <a:r>
              <a:rPr lang="en-US" altLang="zh-CN" sz="2000" b="1" dirty="0" smtClean="0"/>
              <a:t>between the</a:t>
            </a:r>
          </a:p>
          <a:p>
            <a:r>
              <a:rPr lang="en-US" altLang="zh-CN" sz="2000" b="1" dirty="0" smtClean="0"/>
              <a:t>two paintings</a:t>
            </a:r>
          </a:p>
          <a:p>
            <a:r>
              <a:rPr lang="en-US" altLang="zh-CN" sz="2000" b="1" dirty="0" smtClean="0"/>
              <a:t>above and </a:t>
            </a:r>
          </a:p>
          <a:p>
            <a:r>
              <a:rPr lang="en-US" altLang="zh-CN" sz="2000" b="1" dirty="0" smtClean="0"/>
              <a:t>the two below?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3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yzw.com/sjmh/qt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7300"/>
            <a:ext cx="278196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19872" y="1117982"/>
            <a:ext cx="5931496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Giotto di </a:t>
            </a:r>
            <a:r>
              <a:rPr lang="en-US" altLang="zh-CN" sz="3200" b="1" dirty="0" err="1" smtClean="0"/>
              <a:t>Bondone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(1266</a:t>
            </a:r>
            <a:r>
              <a:rPr lang="zh-CN" altLang="en-US" sz="3200" b="1" dirty="0" smtClean="0"/>
              <a:t>－</a:t>
            </a:r>
            <a:r>
              <a:rPr lang="en-US" altLang="zh-CN" sz="3200" b="1" dirty="0" smtClean="0"/>
              <a:t>1337)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/>
              <a:t>Florence, </a:t>
            </a:r>
            <a:r>
              <a:rPr lang="en-US" altLang="zh-CN" sz="3200" b="1" dirty="0" smtClean="0"/>
              <a:t>Italy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/>
              <a:t>architect</a:t>
            </a:r>
            <a:r>
              <a:rPr lang="en-US" altLang="zh-CN" sz="3200" b="1" dirty="0" smtClean="0"/>
              <a:t>/ painter/ </a:t>
            </a:r>
            <a:r>
              <a:rPr lang="en-US" altLang="zh-CN" sz="3200" b="1" dirty="0" smtClean="0"/>
              <a:t>sculptor</a:t>
            </a:r>
            <a:endParaRPr lang="en-US" altLang="zh-CN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/>
              <a:t>“opener of the Renaissance” </a:t>
            </a:r>
          </a:p>
          <a:p>
            <a:r>
              <a:rPr lang="en-US" altLang="zh-CN" sz="3200" b="1" dirty="0" smtClean="0"/>
              <a:t>    “ </a:t>
            </a:r>
            <a:r>
              <a:rPr lang="en-US" altLang="zh-CN" sz="3200" b="1" dirty="0" smtClean="0"/>
              <a:t>father of European painting</a:t>
            </a:r>
            <a:r>
              <a:rPr lang="zh-CN" altLang="en-US" sz="3200" b="1" dirty="0" smtClean="0"/>
              <a:t>”</a:t>
            </a:r>
            <a:endParaRPr lang="en-US" altLang="zh-CN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/>
              <a:t>painted religious scenes in a </a:t>
            </a:r>
          </a:p>
          <a:p>
            <a:r>
              <a:rPr lang="en-US" altLang="zh-CN" sz="3200" b="1" dirty="0" smtClean="0"/>
              <a:t>     more realistic way</a:t>
            </a:r>
            <a:endParaRPr lang="en-US" altLang="zh-CN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18125" y="193204"/>
            <a:ext cx="480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 great name to remember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43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文艺复兴时期的绘画 - Apple - ping3211的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3204"/>
            <a:ext cx="3691106" cy="264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.hiphotos.baidu.com/baike/w%3D268%3Bg%3D0/sign=52b9549aa5c27d1ea5263cc223eeca53/c8ea15ce36d3d5393086e9fd3b87e950352ab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3655"/>
            <a:ext cx="25527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1.sinaimg.cn/mw690/0068BlYNzy6Z8ruYZEcd0&amp;6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6616"/>
            <a:ext cx="3835946" cy="24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5964" y="276380"/>
            <a:ext cx="2700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The Renaissance</a:t>
            </a:r>
          </a:p>
          <a:p>
            <a:r>
              <a:rPr lang="en-US" altLang="zh-CN" sz="2400" b="1" dirty="0" smtClean="0"/>
              <a:t> (15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 smtClean="0"/>
              <a:t> to 16 century)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4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gsa.baidu.com/baike/c0%3Dbaike72%2C5%2C5%2C72%2C24/sign=0cfe233ba1efce1bfe26c098ce3898bb/aa64034f78f0f73633d22ccc0c55b319eac413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5251"/>
            <a:ext cx="1705537" cy="18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976416" y="569395"/>
            <a:ext cx="504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Masaccio   (1401—1428</a:t>
            </a:r>
            <a:r>
              <a:rPr lang="en-US" altLang="zh-CN" sz="2400" b="1" dirty="0"/>
              <a:t>)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Italy</a:t>
            </a:r>
          </a:p>
          <a:p>
            <a:r>
              <a:rPr lang="en-US" altLang="zh-CN" sz="2400" b="1" dirty="0" smtClean="0"/>
              <a:t>painter</a:t>
            </a:r>
          </a:p>
          <a:p>
            <a:r>
              <a:rPr lang="en-US" altLang="zh-CN" sz="2400" b="1" dirty="0" smtClean="0"/>
              <a:t>the first to use perspective</a:t>
            </a:r>
          </a:p>
          <a:p>
            <a:r>
              <a:rPr lang="en-US" altLang="zh-CN" sz="2400" b="1" dirty="0" smtClean="0"/>
              <a:t>“pioneer of the Renaissance” </a:t>
            </a:r>
          </a:p>
          <a:p>
            <a:r>
              <a:rPr lang="en-US" altLang="zh-CN" sz="2400" b="1" dirty="0" smtClean="0"/>
              <a:t>a revolutionary in art history</a:t>
            </a:r>
          </a:p>
        </p:txBody>
      </p:sp>
      <p:pic>
        <p:nvPicPr>
          <p:cNvPr id="3074" name="Picture 2" descr="https://imgsa.baidu.com/baike/c0%3Dbaike150%2C5%2C5%2C150%2C50/sign=f7f1c7b54dc2d562e605d8bf8678fb8a/cdbf6c81800a19d8f2f7edd031fa828ba71e466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18189"/>
            <a:ext cx="1705537" cy="25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.hiphotos.baidu.com/baike/c0%3Dbaike80%2C5%2C5%2C80%2C26/sign=74563250612762d09433acedc185639f/95eef01f3a292df53d442166be315c6034a8733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17943"/>
            <a:ext cx="4499992" cy="25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46175"/>
            <a:ext cx="4076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great names to remember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84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1196"/>
            <a:ext cx="8229600" cy="37716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 dirty="0" smtClean="0"/>
              <a:t>      Leonardo </a:t>
            </a:r>
            <a:r>
              <a:rPr lang="en-US" altLang="zh-CN" sz="1800" b="1" dirty="0"/>
              <a:t>da Vinci</a:t>
            </a:r>
            <a:r>
              <a:rPr lang="en-US" altLang="zh-CN" sz="1800" dirty="0"/>
              <a:t> (15. April 1452 – 2. May 1519) </a:t>
            </a:r>
            <a:r>
              <a:rPr lang="en-US" altLang="zh-CN" sz="1800" b="1" dirty="0"/>
              <a:t>was an </a:t>
            </a:r>
            <a:r>
              <a:rPr lang="en-US" altLang="zh-CN" sz="1800" b="1" dirty="0">
                <a:hlinkClick r:id="rId2" tooltip="Italy"/>
              </a:rPr>
              <a:t>Italian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hlinkClick r:id="rId3" tooltip="Man"/>
              </a:rPr>
              <a:t>man</a:t>
            </a:r>
            <a:r>
              <a:rPr lang="en-US" altLang="zh-CN" sz="1800" b="1" dirty="0"/>
              <a:t> who lived in the time of the </a:t>
            </a:r>
            <a:r>
              <a:rPr lang="en-US" altLang="zh-CN" sz="1800" b="1" dirty="0">
                <a:hlinkClick r:id="rId4" tooltip="Renaissance"/>
              </a:rPr>
              <a:t>Renaissance</a:t>
            </a:r>
            <a:r>
              <a:rPr lang="en-US" altLang="zh-CN" sz="1800" b="1" dirty="0"/>
              <a:t>. He is famous for his </a:t>
            </a:r>
            <a:r>
              <a:rPr lang="en-US" altLang="zh-CN" sz="1800" b="1" dirty="0" smtClean="0">
                <a:hlinkClick r:id="rId5" tooltip="Painting"/>
              </a:rPr>
              <a:t>paintings</a:t>
            </a:r>
            <a:r>
              <a:rPr lang="en-US" altLang="zh-CN" sz="1800" b="1" dirty="0" smtClean="0"/>
              <a:t>, </a:t>
            </a:r>
            <a:r>
              <a:rPr lang="en-US" altLang="zh-CN" sz="1800" b="1" dirty="0"/>
              <a:t>but he was also a </a:t>
            </a:r>
            <a:r>
              <a:rPr lang="en-US" altLang="zh-CN" sz="1800" b="1" dirty="0">
                <a:hlinkClick r:id="rId6" tooltip="Scientist"/>
              </a:rPr>
              <a:t>scientist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7" tooltip="Mathematician"/>
              </a:rPr>
              <a:t>mathematician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8" tooltip="Engineer"/>
              </a:rPr>
              <a:t>engineer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9" tooltip="Inventor"/>
              </a:rPr>
              <a:t>inventor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10" tooltip="Anatomy"/>
              </a:rPr>
              <a:t>anatomist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11" tooltip="Sculptor"/>
              </a:rPr>
              <a:t>sculptor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12" tooltip="Architect"/>
              </a:rPr>
              <a:t>architect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13" tooltip="Botanist"/>
              </a:rPr>
              <a:t>botanist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hlinkClick r:id="rId14" tooltip="Musician"/>
              </a:rPr>
              <a:t>musician</a:t>
            </a:r>
            <a:r>
              <a:rPr lang="en-US" altLang="zh-CN" sz="1800" b="1" dirty="0"/>
              <a:t>, and a </a:t>
            </a:r>
            <a:r>
              <a:rPr lang="en-US" altLang="zh-CN" sz="1800" b="1" dirty="0">
                <a:hlinkClick r:id="rId15" tooltip="Writer"/>
              </a:rPr>
              <a:t>writer</a:t>
            </a:r>
            <a:r>
              <a:rPr lang="en-US" altLang="zh-CN" sz="1800" b="1" dirty="0"/>
              <a:t>. Leonardo wanted to know about everything in </a:t>
            </a:r>
            <a:r>
              <a:rPr lang="en-US" altLang="zh-CN" sz="1800" b="1" dirty="0">
                <a:hlinkClick r:id="rId16" tooltip="Nature"/>
              </a:rPr>
              <a:t>nature</a:t>
            </a:r>
            <a:r>
              <a:rPr lang="en-US" altLang="zh-CN" sz="1800" b="1" dirty="0"/>
              <a:t>. He wanted to know how everything worked. He was very good at studying, designing and making all sorts of interesting things</a:t>
            </a:r>
            <a:r>
              <a:rPr lang="en-US" altLang="zh-CN" sz="1800" b="1" dirty="0" smtClean="0"/>
              <a:t>.</a:t>
            </a:r>
            <a:endParaRPr lang="en-US" altLang="zh-CN" sz="1800" b="1" dirty="0"/>
          </a:p>
          <a:p>
            <a:pPr>
              <a:lnSpc>
                <a:spcPct val="170000"/>
              </a:lnSpc>
            </a:pPr>
            <a:r>
              <a:rPr lang="en-US" altLang="zh-CN" sz="1800" b="1" dirty="0" smtClean="0"/>
              <a:t>      Many </a:t>
            </a:r>
            <a:r>
              <a:rPr lang="en-US" altLang="zh-CN" sz="1800" b="1" dirty="0"/>
              <a:t>people think that Leonardo was one of the greatest </a:t>
            </a:r>
            <a:r>
              <a:rPr lang="en-US" altLang="zh-CN" sz="1800" b="1" dirty="0">
                <a:hlinkClick r:id="rId5" tooltip="Painting"/>
              </a:rPr>
              <a:t>painters</a:t>
            </a:r>
            <a:r>
              <a:rPr lang="en-US" altLang="zh-CN" sz="1800" b="1" dirty="0"/>
              <a:t> of all time. Other people think that he was the most talented person ever to have lived</a:t>
            </a:r>
            <a:r>
              <a:rPr lang="en-US" altLang="zh-CN" sz="1800" b="1" dirty="0" smtClean="0"/>
              <a:t>. </a:t>
            </a:r>
            <a:r>
              <a:rPr lang="en-US" altLang="zh-CN" sz="1800" b="1" dirty="0"/>
              <a:t>The </a:t>
            </a:r>
            <a:r>
              <a:rPr lang="en-US" altLang="zh-CN" sz="1800" b="1" dirty="0">
                <a:hlinkClick r:id="rId17" tooltip="Art history"/>
              </a:rPr>
              <a:t>art historian</a:t>
            </a:r>
            <a:r>
              <a:rPr lang="en-US" altLang="zh-CN" sz="1800" b="1" dirty="0"/>
              <a:t> Helen Gardner said that no-one has ever been quite like him because he was interested in so many things that he seems to have had the mind of a giant, and yet what he was like as a person is still a mystery</a:t>
            </a:r>
            <a:r>
              <a:rPr lang="en-US" altLang="zh-CN" sz="1800" b="1" dirty="0" smtClean="0"/>
              <a:t>.</a:t>
            </a:r>
            <a:endParaRPr lang="en-US" altLang="zh-CN" sz="1800" b="1" dirty="0"/>
          </a:p>
          <a:p>
            <a:pPr>
              <a:lnSpc>
                <a:spcPct val="17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34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52rkl.cn/uploads/allimg/150622/1200301N1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2471"/>
            <a:ext cx="318785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f.hiphotos.baidu.com/baike/w%3D268%3Bg%3D0/sign=6222c4dd8e82b9013dadc4354bb6ce4a/e4dde71190ef76c60a3114d19916fdfaae51676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9" y="88771"/>
            <a:ext cx="197714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.hiphotos.baidu.com/baike/w%3D268%3Bg%3D0/sign=fe59757af503918fd7d13acc690641aa/fc1f4134970a304eb8618260d3c8a786c8175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41" y="2731176"/>
            <a:ext cx="2376264" cy="26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97027" y="5333624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Claude </a:t>
            </a:r>
            <a:r>
              <a:rPr lang="en-US" altLang="zh-CN" b="1" dirty="0" smtClean="0"/>
              <a:t>Monet ( 1840-1926)</a:t>
            </a:r>
            <a:endParaRPr lang="zh-CN" altLang="en-US" b="1" dirty="0"/>
          </a:p>
        </p:txBody>
      </p:sp>
      <p:pic>
        <p:nvPicPr>
          <p:cNvPr id="4104" name="Picture 8" descr="http://a.hiphotos.baidu.com/baike/w%3D268%3Bg%3D0/sign=f7e1952992504fc2a25fb703dde6802c/b151f8198618367a027b66fc27738bd4b31ce5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50" y="2617355"/>
            <a:ext cx="2192660" cy="27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3336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zh-CN" b="1" dirty="0"/>
              <a:t>Vincent </a:t>
            </a:r>
            <a:r>
              <a:rPr lang="nl-NL" altLang="zh-CN" b="1" dirty="0" smtClean="0"/>
              <a:t>van Gogh</a:t>
            </a:r>
            <a:r>
              <a:rPr lang="zh-CN" altLang="en-US" b="1" dirty="0"/>
              <a:t> </a:t>
            </a:r>
            <a:r>
              <a:rPr lang="zh-CN" altLang="nl-NL" b="1" dirty="0" smtClean="0"/>
              <a:t> </a:t>
            </a:r>
            <a:r>
              <a:rPr lang="en-US" altLang="zh-CN" b="1" dirty="0" smtClean="0"/>
              <a:t>(1853</a:t>
            </a:r>
            <a:r>
              <a:rPr lang="nl-NL" altLang="zh-CN" b="1" dirty="0" smtClean="0"/>
              <a:t>-1890)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631" y="1633364"/>
            <a:ext cx="316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Impressionism</a:t>
            </a:r>
          </a:p>
          <a:p>
            <a:r>
              <a:rPr lang="en-US" altLang="zh-CN" b="1" dirty="0" smtClean="0"/>
              <a:t>(late 19</a:t>
            </a:r>
            <a:r>
              <a:rPr lang="en-US" altLang="zh-CN" b="1" baseline="30000" dirty="0" smtClean="0"/>
              <a:t>th</a:t>
            </a:r>
            <a:r>
              <a:rPr lang="en-US" altLang="zh-CN" b="1" dirty="0" smtClean="0"/>
              <a:t> to early20th century)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88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img.artintern.net/data/uploads/weblogs/23985/201201/13264633307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272"/>
            <a:ext cx="2013808" cy="243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现代西方绘画流派——超现实主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37" y="118272"/>
            <a:ext cx="1728191" cy="24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现代西方绘画流派——超现实主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58296"/>
            <a:ext cx="3754388" cy="24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现代西方绘画流派——超现实主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21196"/>
            <a:ext cx="1765129" cy="243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www.gjart.cn/managegjart/myeditor/uploadfile/2006091413041219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7500"/>
            <a:ext cx="26765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620228"/>
            <a:ext cx="20156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Can you tell </a:t>
            </a:r>
          </a:p>
          <a:p>
            <a:r>
              <a:rPr lang="en-US" altLang="zh-CN" sz="2000" b="1" dirty="0" smtClean="0"/>
              <a:t>the difference</a:t>
            </a:r>
          </a:p>
          <a:p>
            <a:r>
              <a:rPr lang="en-US" altLang="zh-CN" sz="2000" b="1" dirty="0" smtClean="0"/>
              <a:t>between the</a:t>
            </a:r>
          </a:p>
          <a:p>
            <a:r>
              <a:rPr lang="en-US" altLang="zh-CN" sz="2000" b="1" dirty="0" smtClean="0"/>
              <a:t>two paintings</a:t>
            </a:r>
          </a:p>
          <a:p>
            <a:r>
              <a:rPr lang="en-US" altLang="zh-CN" sz="2000" b="1" dirty="0" smtClean="0"/>
              <a:t>on the left  and </a:t>
            </a:r>
          </a:p>
          <a:p>
            <a:r>
              <a:rPr lang="en-US" altLang="zh-CN" sz="2000" b="1" dirty="0" smtClean="0"/>
              <a:t>the three on the </a:t>
            </a:r>
          </a:p>
          <a:p>
            <a:r>
              <a:rPr lang="en-US" altLang="zh-CN" sz="2000" b="1" dirty="0" smtClean="0"/>
              <a:t>right?</a:t>
            </a:r>
            <a:endParaRPr lang="zh-CN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16093" y="5269154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abstract painting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19181" y="5236888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hyperrealism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20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496</Words>
  <Application>Microsoft Office PowerPoint</Application>
  <PresentationFormat>全屏显示(16:10)</PresentationFormat>
  <Paragraphs>69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2016-12-20T02:08:16Z</dcterms:created>
  <dcterms:modified xsi:type="dcterms:W3CDTF">2016-12-20T14:19:50Z</dcterms:modified>
</cp:coreProperties>
</file>