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7" y="3501008"/>
            <a:ext cx="87497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Are you game</a:t>
            </a:r>
            <a:r>
              <a:rPr lang="zh-CN" altLang="en-US" sz="2400" b="1" dirty="0" smtClean="0"/>
              <a:t>（乐于尝试的）</a:t>
            </a:r>
            <a:r>
              <a:rPr lang="en-US" altLang="zh-CN" sz="2400" b="1" dirty="0" smtClean="0"/>
              <a:t> for the challenge?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They used their spring break to throw themselves into a new </a:t>
            </a:r>
          </a:p>
          <a:p>
            <a:r>
              <a:rPr lang="en-US" altLang="zh-CN" sz="2400" b="1" dirty="0" smtClean="0"/>
              <a:t>      adventure from March 16 to 18.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But when we </a:t>
            </a:r>
            <a:r>
              <a:rPr lang="en-US" altLang="zh-CN" sz="2400" b="1" u="sng" dirty="0" smtClean="0"/>
              <a:t>got the ball rolling</a:t>
            </a:r>
            <a:r>
              <a:rPr lang="en-US" altLang="zh-CN" sz="2400" b="1" dirty="0" smtClean="0"/>
              <a:t>, it proved to be a goal we could </a:t>
            </a:r>
          </a:p>
          <a:p>
            <a:r>
              <a:rPr lang="en-US" altLang="zh-CN" sz="2400" b="1" dirty="0" smtClean="0"/>
              <a:t>      achieve.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While the idea may seem risky, it has been a good way to create </a:t>
            </a:r>
          </a:p>
          <a:p>
            <a:r>
              <a:rPr lang="en-US" altLang="zh-CN" sz="2400" b="1" dirty="0" smtClean="0"/>
              <a:t>      a platform for students’ self-growth.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18122"/>
            <a:ext cx="78072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bilingual                                                   handicraft </a:t>
            </a:r>
          </a:p>
          <a:p>
            <a:r>
              <a:rPr lang="en-US" altLang="zh-CN" sz="2400" b="1" dirty="0" smtClean="0"/>
              <a:t>fund                                                    intangible cultural heritage</a:t>
            </a:r>
          </a:p>
          <a:p>
            <a:r>
              <a:rPr lang="en-US" altLang="zh-CN" sz="2400" b="1" dirty="0" smtClean="0"/>
              <a:t>come across many obstacle             conduct an interview</a:t>
            </a:r>
          </a:p>
          <a:p>
            <a:r>
              <a:rPr lang="en-US" altLang="zh-CN" sz="2400" b="1" dirty="0" smtClean="0"/>
              <a:t>interact with interviewees                 spark inspiration</a:t>
            </a:r>
          </a:p>
          <a:p>
            <a:r>
              <a:rPr lang="en-US" altLang="zh-CN" sz="2400" b="1" dirty="0" smtClean="0"/>
              <a:t>commuter                                            school dismissal time</a:t>
            </a:r>
          </a:p>
          <a:p>
            <a:r>
              <a:rPr lang="en-US" altLang="zh-CN" sz="2400" b="1" dirty="0" smtClean="0"/>
              <a:t>consecutive</a:t>
            </a:r>
          </a:p>
          <a:p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15762" y="156457"/>
            <a:ext cx="316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Hard challenge pays off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015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24744"/>
            <a:ext cx="77515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 smtClean="0"/>
              <a:t>witness</a:t>
            </a:r>
            <a:r>
              <a:rPr lang="en-US" altLang="zh-CN" sz="2400" b="1" dirty="0" smtClean="0"/>
              <a:t> a historic moment</a:t>
            </a:r>
          </a:p>
          <a:p>
            <a:r>
              <a:rPr lang="en-US" altLang="zh-CN" sz="2400" b="1" u="sng" dirty="0" smtClean="0"/>
              <a:t>wrap up </a:t>
            </a:r>
            <a:r>
              <a:rPr lang="en-US" altLang="zh-CN" sz="2400" b="1" dirty="0" smtClean="0"/>
              <a:t>their first meeting</a:t>
            </a:r>
          </a:p>
          <a:p>
            <a:r>
              <a:rPr lang="en-US" altLang="zh-CN" sz="2400" b="1" u="sng" dirty="0" smtClean="0"/>
              <a:t>set a</a:t>
            </a:r>
            <a:r>
              <a:rPr lang="en-US" altLang="zh-CN" sz="2400" b="1" dirty="0" smtClean="0"/>
              <a:t> constructive </a:t>
            </a:r>
            <a:r>
              <a:rPr lang="en-US" altLang="zh-CN" sz="2400" b="1" u="sng" dirty="0" smtClean="0"/>
              <a:t>tone for</a:t>
            </a:r>
            <a:r>
              <a:rPr lang="en-US" altLang="zh-CN" sz="2400" b="1" dirty="0" smtClean="0"/>
              <a:t>…</a:t>
            </a:r>
          </a:p>
          <a:p>
            <a:r>
              <a:rPr lang="en-US" altLang="zh-CN" sz="2400" b="1" u="sng" dirty="0" smtClean="0"/>
              <a:t>underline</a:t>
            </a:r>
            <a:r>
              <a:rPr lang="en-US" altLang="zh-CN" sz="2400" b="1" dirty="0" smtClean="0"/>
              <a:t> the importance of furthering the cooperation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The four areas in which the two sides should work together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Economic and trade ties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Military relations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Law-enforcement cooperation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People-to-people exchange </a:t>
            </a:r>
          </a:p>
          <a:p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7664" y="156457"/>
            <a:ext cx="5545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Meeting of world leaders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83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24744"/>
            <a:ext cx="8701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 needed to keep my attitude in check. It’s one thing to be firm but </a:t>
            </a:r>
          </a:p>
          <a:p>
            <a:r>
              <a:rPr lang="en-US" altLang="zh-CN" sz="2400" b="1" dirty="0" smtClean="0"/>
              <a:t>quite another to be rude. Similarly, there is a fine line between </a:t>
            </a:r>
          </a:p>
          <a:p>
            <a:r>
              <a:rPr lang="en-US" altLang="zh-CN" sz="2400" b="1" dirty="0" smtClean="0"/>
              <a:t>confidence and overconfidence.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What is the worst that could happen?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156457"/>
            <a:ext cx="4919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Keep attitude in check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049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193</Words>
  <Application>Microsoft Office PowerPoint</Application>
  <PresentationFormat>全屏显示(4:3)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2017-05-04T02:24:55Z</dcterms:created>
  <dcterms:modified xsi:type="dcterms:W3CDTF">2017-05-04T04:29:42Z</dcterms:modified>
</cp:coreProperties>
</file>