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797" y="1166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Word study</a:t>
            </a:r>
          </a:p>
          <a:p>
            <a:r>
              <a:rPr lang="en-US" altLang="zh-CN" b="1" dirty="0" smtClean="0"/>
              <a:t>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168"/>
              </p:ext>
            </p:extLst>
          </p:nvPr>
        </p:nvGraphicFramePr>
        <p:xfrm>
          <a:off x="395536" y="541403"/>
          <a:ext cx="2808312" cy="572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adjective</a:t>
                      </a:r>
                      <a:endParaRPr lang="zh-CN" altLang="en-US" dirty="0"/>
                    </a:p>
                  </a:txBody>
                  <a:tcPr/>
                </a:tc>
              </a:tr>
              <a:tr h="439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ambition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absent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suitable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annoyance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clumsy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firm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encouraging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468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desire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satisfactory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sympathy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imagination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90488"/>
              </p:ext>
            </p:extLst>
          </p:nvPr>
        </p:nvGraphicFramePr>
        <p:xfrm>
          <a:off x="4499992" y="548680"/>
          <a:ext cx="2808312" cy="572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368152"/>
              </a:tblGrid>
              <a:tr h="371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verb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noun</a:t>
                      </a:r>
                      <a:endParaRPr lang="zh-CN" altLang="en-US" dirty="0"/>
                    </a:p>
                  </a:txBody>
                  <a:tcPr/>
                </a:tc>
              </a:tr>
              <a:tr h="439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disable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adapt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abolish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resign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assistance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declare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obey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assess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468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encourage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dictate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16632"/>
            <a:ext cx="77024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Points in the text:</a:t>
            </a:r>
          </a:p>
          <a:p>
            <a:r>
              <a:rPr lang="en-US" altLang="zh-CN" sz="2400" b="1" dirty="0" smtClean="0"/>
              <a:t>1. unfortunately, the doctors don’t know how to make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me better, but I am very outgoing and have learned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adapt to </a:t>
            </a:r>
            <a:r>
              <a:rPr lang="en-US" altLang="zh-CN" sz="2400" b="1" dirty="0" smtClean="0"/>
              <a:t>my disability.</a:t>
            </a:r>
          </a:p>
          <a:p>
            <a:r>
              <a:rPr lang="en-US" altLang="zh-CN" sz="2400" b="1" dirty="0" smtClean="0"/>
              <a:t>2. I think I had at least a billion tests, including one…</a:t>
            </a:r>
          </a:p>
          <a:p>
            <a:r>
              <a:rPr lang="en-US" altLang="zh-CN" sz="2400" b="1" dirty="0" smtClean="0"/>
              <a:t>3. Even after all that, no one could give my disease a name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and it is difficult to know what the future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holds</a:t>
            </a:r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4. I have a very busy life with no time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sit around </a:t>
            </a:r>
            <a:r>
              <a:rPr lang="en-US" altLang="zh-CN" sz="2400" b="1" dirty="0" smtClean="0"/>
              <a:t>feeling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sorry for myself.</a:t>
            </a:r>
          </a:p>
          <a:p>
            <a:r>
              <a:rPr lang="en-US" altLang="zh-CN" sz="2400" b="1" dirty="0" smtClean="0"/>
              <a:t>5. To look after my pets properly takes a lot of time but I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find it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worthwhile</a:t>
            </a:r>
            <a:r>
              <a:rPr lang="en-US" altLang="zh-CN" sz="2400" b="1" dirty="0" smtClean="0"/>
              <a:t>.</a:t>
            </a:r>
          </a:p>
          <a:p>
            <a:r>
              <a:rPr lang="en-US" altLang="zh-CN" sz="2400" b="1" dirty="0" smtClean="0"/>
              <a:t>6. Just accept them for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who they are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869160"/>
            <a:ext cx="83974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 letter to an architect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Reconstruct the beginning and the end to make two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economical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sz="2400" b="1" dirty="0" smtClean="0"/>
              <a:t>paragraphs.</a:t>
            </a:r>
          </a:p>
        </p:txBody>
      </p:sp>
    </p:spTree>
    <p:extLst>
      <p:ext uri="{BB962C8B-B14F-4D97-AF65-F5344CB8AC3E}">
        <p14:creationId xmlns:p14="http://schemas.microsoft.com/office/powerpoint/2010/main" val="428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178</Words>
  <Application>Microsoft Office PowerPoint</Application>
  <PresentationFormat>全屏显示(4:3)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2017-03-21T01:03:20Z</dcterms:created>
  <dcterms:modified xsi:type="dcterms:W3CDTF">2017-03-21T02:38:11Z</dcterms:modified>
</cp:coreProperties>
</file>