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2017-03-14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548680"/>
            <a:ext cx="410958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occasionally</a:t>
            </a:r>
          </a:p>
          <a:p>
            <a:r>
              <a:rPr lang="en-US" altLang="zh-CN" sz="2400" b="1" dirty="0" smtClean="0"/>
              <a:t>volcano</a:t>
            </a:r>
          </a:p>
          <a:p>
            <a:r>
              <a:rPr lang="en-US" altLang="zh-CN" sz="2400" b="1" dirty="0" smtClean="0"/>
              <a:t>volcanologist</a:t>
            </a:r>
          </a:p>
          <a:p>
            <a:r>
              <a:rPr lang="en-US" altLang="zh-CN" sz="2400" b="1" dirty="0" smtClean="0"/>
              <a:t>Hawaiian Volcano Observatory</a:t>
            </a:r>
          </a:p>
          <a:p>
            <a:r>
              <a:rPr lang="en-US" altLang="zh-CN" sz="2400" b="1" dirty="0" smtClean="0"/>
              <a:t>Mount Kilauea</a:t>
            </a:r>
          </a:p>
          <a:p>
            <a:r>
              <a:rPr lang="en-US" altLang="zh-CN" sz="2400" b="1" dirty="0" smtClean="0"/>
              <a:t>molten</a:t>
            </a:r>
          </a:p>
          <a:p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19236" y="97468"/>
            <a:ext cx="611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800" b="1" dirty="0" smtClean="0"/>
              <a:t>Read the following as fast as you can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65956" y="2703116"/>
            <a:ext cx="3543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800" b="1" dirty="0" smtClean="0"/>
              <a:t>Structure and ideas</a:t>
            </a:r>
            <a:endParaRPr lang="zh-CN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49814" y="3140968"/>
            <a:ext cx="783701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Paragraph 1: summarize the paragraph with 1 sentence.</a:t>
            </a:r>
          </a:p>
          <a:p>
            <a:r>
              <a:rPr lang="en-US" altLang="zh-CN" sz="2400" b="1" dirty="0" smtClean="0"/>
              <a:t>Paragraph 2: create a mind map</a:t>
            </a:r>
          </a:p>
          <a:p>
            <a:r>
              <a:rPr lang="en-US" altLang="zh-CN" sz="2400" b="1" dirty="0" smtClean="0"/>
              <a:t>Paragraph 3: analyze the components of the paragraph.</a:t>
            </a:r>
          </a:p>
          <a:p>
            <a:r>
              <a:rPr lang="en-US" altLang="zh-CN" sz="2400" b="1" dirty="0" smtClean="0"/>
              <a:t>Paragraph 4: retell the paragraph with the given </a:t>
            </a:r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              information.</a:t>
            </a:r>
          </a:p>
          <a:p>
            <a:r>
              <a:rPr lang="en-US" altLang="zh-CN" sz="2400" b="1" dirty="0" smtClean="0"/>
              <a:t>                the day after the eruption, a closer look, two other </a:t>
            </a:r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      scientists and I , crater, special protective clothes, </a:t>
            </a:r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      the edge of the crater,  look down, climb down, </a:t>
            </a:r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      collect, watch</a:t>
            </a:r>
          </a:p>
          <a:p>
            <a:r>
              <a:rPr lang="en-US" altLang="zh-CN" sz="2400" b="1" dirty="0" smtClean="0"/>
              <a:t>Paragraph 5: the efficiency of the ending paragraph</a:t>
            </a:r>
          </a:p>
          <a:p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1706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980728"/>
            <a:ext cx="880933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rgbClr val="FF0000"/>
                </a:solidFill>
              </a:rPr>
              <a:t>Having worked hard all day</a:t>
            </a:r>
            <a:r>
              <a:rPr lang="en-US" altLang="zh-CN" sz="2800" b="1" dirty="0" smtClean="0"/>
              <a:t>, I went to bed early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rgbClr val="FF0000"/>
                </a:solidFill>
              </a:rPr>
              <a:t>Having experienced quite a few earthquakes in Hawaii 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     already</a:t>
            </a:r>
            <a:r>
              <a:rPr lang="en-US" altLang="zh-CN" sz="2800" b="1" dirty="0" smtClean="0"/>
              <a:t>, I didn’t take much notice.</a:t>
            </a:r>
          </a:p>
          <a:p>
            <a:endParaRPr lang="en-US" altLang="zh-CN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rgbClr val="FF0000"/>
                </a:solidFill>
              </a:rPr>
              <a:t>Having earlier collected special clothes from the 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      observatory</a:t>
            </a:r>
            <a:r>
              <a:rPr lang="en-US" altLang="zh-CN" sz="2800" b="1" dirty="0" smtClean="0"/>
              <a:t>, we put them on before we went any </a:t>
            </a:r>
          </a:p>
          <a:p>
            <a:r>
              <a:rPr lang="en-US" altLang="zh-CN" sz="2800" b="1" dirty="0"/>
              <a:t> </a:t>
            </a:r>
            <a:r>
              <a:rPr lang="en-US" altLang="zh-CN" sz="2800" b="1" dirty="0" smtClean="0"/>
              <a:t>     closer.</a:t>
            </a:r>
          </a:p>
          <a:p>
            <a:endParaRPr lang="en-US" altLang="zh-CN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rgbClr val="FF0000"/>
                </a:solidFill>
              </a:rPr>
              <a:t>Having studied volcanoes now for many years</a:t>
            </a:r>
            <a:r>
              <a:rPr lang="en-US" altLang="zh-CN" sz="2800" b="1" dirty="0" smtClean="0"/>
              <a:t>, I am </a:t>
            </a:r>
          </a:p>
          <a:p>
            <a:r>
              <a:rPr lang="en-US" altLang="zh-CN" sz="2800" b="1" dirty="0" smtClean="0"/>
              <a:t>      still amazed at their beauty as well as their potential </a:t>
            </a:r>
          </a:p>
          <a:p>
            <a:r>
              <a:rPr lang="en-US" altLang="zh-CN" sz="2800" b="1" dirty="0"/>
              <a:t> </a:t>
            </a:r>
            <a:r>
              <a:rPr lang="en-US" altLang="zh-CN" sz="2800" b="1" dirty="0" smtClean="0"/>
              <a:t>     to cause great damage.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04664"/>
            <a:ext cx="2470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Grammar focus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3606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980728"/>
            <a:ext cx="87840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The other two climbed down in to the crater to collect </a:t>
            </a:r>
          </a:p>
          <a:p>
            <a:r>
              <a:rPr lang="en-US" altLang="zh-CN" sz="2800" b="1" dirty="0" smtClean="0"/>
              <a:t>      some lava for later study,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but</a:t>
            </a:r>
            <a:r>
              <a:rPr lang="en-US" altLang="zh-CN" sz="2800" b="1" dirty="0" smtClean="0"/>
              <a:t> </a:t>
            </a:r>
            <a:r>
              <a:rPr lang="en-US" altLang="zh-CN" sz="2800" b="1" u="sng" dirty="0" smtClean="0"/>
              <a:t>this being my first </a:t>
            </a:r>
          </a:p>
          <a:p>
            <a:r>
              <a:rPr lang="en-US" altLang="zh-CN" sz="2800" b="1" u="sng" dirty="0" smtClean="0">
                <a:uFill>
                  <a:solidFill>
                    <a:schemeClr val="bg1"/>
                  </a:solidFill>
                </a:uFill>
              </a:rPr>
              <a:t>     </a:t>
            </a:r>
            <a:r>
              <a:rPr lang="en-US" altLang="zh-CN" sz="2800" b="1" u="sng" dirty="0" smtClean="0"/>
              <a:t> experience</a:t>
            </a:r>
            <a:r>
              <a:rPr lang="en-US" altLang="zh-CN" sz="2800" b="1" dirty="0" smtClean="0"/>
              <a:t>, I stayed at the top and watched them.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04664"/>
            <a:ext cx="2470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Grammar focus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6274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224</Words>
  <Application>Microsoft Office PowerPoint</Application>
  <PresentationFormat>全屏显示(4:3)</PresentationFormat>
  <Paragraphs>35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5</cp:revision>
  <dcterms:created xsi:type="dcterms:W3CDTF">2017-03-14T01:19:38Z</dcterms:created>
  <dcterms:modified xsi:type="dcterms:W3CDTF">2017-03-14T02:05:13Z</dcterms:modified>
</cp:coreProperties>
</file>