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@yahoo.com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51508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书面表达（满分</a:t>
            </a:r>
            <a:r>
              <a:rPr lang="en-US" altLang="zh-CN" sz="2400" b="1" dirty="0"/>
              <a:t>25</a:t>
            </a:r>
            <a:r>
              <a:rPr lang="zh-CN" altLang="zh-CN" sz="2400" b="1" dirty="0"/>
              <a:t>分</a:t>
            </a:r>
            <a:r>
              <a:rPr lang="en-US" altLang="zh-CN" sz="2400" b="1" dirty="0"/>
              <a:t>, </a:t>
            </a:r>
            <a:r>
              <a:rPr lang="zh-CN" altLang="zh-CN" sz="2400" b="1" u="sng" dirty="0"/>
              <a:t>其中包括</a:t>
            </a:r>
            <a:r>
              <a:rPr lang="en-US" altLang="zh-CN" sz="2400" b="1" u="sng" dirty="0"/>
              <a:t>5</a:t>
            </a:r>
            <a:r>
              <a:rPr lang="zh-CN" altLang="zh-CN" sz="2400" b="1" u="sng" dirty="0"/>
              <a:t>分书写及卷面效果分</a:t>
            </a:r>
            <a:r>
              <a:rPr lang="zh-CN" altLang="zh-CN" sz="2400" b="1" dirty="0"/>
              <a:t>）</a:t>
            </a:r>
          </a:p>
          <a:p>
            <a:r>
              <a:rPr lang="en-US" altLang="zh-CN" sz="2400" b="1" dirty="0"/>
              <a:t>    </a:t>
            </a:r>
            <a:r>
              <a:rPr lang="zh-CN" altLang="zh-CN" sz="2400" b="1" dirty="0"/>
              <a:t>假设你是李华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是英国诺丁汉大学的中国留学生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你</a:t>
            </a:r>
            <a:r>
              <a:rPr lang="zh-CN" altLang="zh-CN" sz="2400" b="1" dirty="0">
                <a:solidFill>
                  <a:srgbClr val="FF0000"/>
                </a:solidFill>
              </a:rPr>
              <a:t>负责</a:t>
            </a:r>
            <a:r>
              <a:rPr lang="zh-CN" altLang="zh-CN" sz="2400" b="1" dirty="0"/>
              <a:t>为在该校就读的</a:t>
            </a:r>
            <a:r>
              <a:rPr lang="en-US" altLang="zh-CN" sz="2400" b="1" dirty="0"/>
              <a:t>32</a:t>
            </a:r>
            <a:r>
              <a:rPr lang="zh-CN" altLang="zh-CN" sz="2400" b="1" dirty="0"/>
              <a:t>名中国学生筹划寒假</a:t>
            </a:r>
            <a:r>
              <a:rPr lang="zh-CN" altLang="zh-CN" sz="2400" b="1" dirty="0" smtClean="0"/>
              <a:t>期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间</a:t>
            </a:r>
            <a:r>
              <a:rPr lang="zh-CN" altLang="zh-CN" sz="2400" b="1" dirty="0"/>
              <a:t>的苏格兰之行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为期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天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请你给诺丁汉的</a:t>
            </a:r>
            <a:r>
              <a:rPr lang="en-US" altLang="zh-CN" sz="2400" b="1" dirty="0"/>
              <a:t>STA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Students’ Travel Agency)</a:t>
            </a:r>
            <a:r>
              <a:rPr lang="zh-CN" altLang="zh-CN" sz="2400" b="1" dirty="0"/>
              <a:t>经理</a:t>
            </a:r>
            <a:r>
              <a:rPr lang="en-US" altLang="zh-CN" sz="2400" b="1" dirty="0"/>
              <a:t>Phil</a:t>
            </a:r>
            <a:r>
              <a:rPr lang="zh-CN" altLang="zh-CN" sz="2400" b="1" dirty="0"/>
              <a:t>发一封电子邮件</a:t>
            </a:r>
            <a:r>
              <a:rPr lang="en-US" altLang="zh-CN" sz="2400" b="1" dirty="0"/>
              <a:t>, </a:t>
            </a:r>
            <a:endParaRPr lang="en-US" altLang="zh-CN" sz="2400" b="1" dirty="0" smtClean="0"/>
          </a:p>
          <a:p>
            <a:r>
              <a:rPr lang="zh-CN" altLang="zh-CN" sz="2400" b="1" dirty="0" smtClean="0">
                <a:solidFill>
                  <a:srgbClr val="FF0000"/>
                </a:solidFill>
              </a:rPr>
              <a:t>确认</a:t>
            </a:r>
            <a:r>
              <a:rPr lang="zh-CN" altLang="zh-CN" sz="2400" b="1" dirty="0"/>
              <a:t>有关事宜。要点如下：</a:t>
            </a:r>
          </a:p>
          <a:p>
            <a:pPr lvl="0"/>
            <a:r>
              <a:rPr lang="zh-CN" altLang="zh-CN" sz="2400" b="1" dirty="0"/>
              <a:t>希望能够</a:t>
            </a:r>
            <a:r>
              <a:rPr lang="zh-CN" altLang="zh-CN" sz="2400" b="1" dirty="0">
                <a:solidFill>
                  <a:srgbClr val="FF0000"/>
                </a:solidFill>
              </a:rPr>
              <a:t>派</a:t>
            </a:r>
            <a:r>
              <a:rPr lang="zh-CN" altLang="zh-CN" sz="2400" b="1" dirty="0"/>
              <a:t>长途客车接送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lvl="0"/>
            <a:r>
              <a:rPr lang="zh-CN" altLang="zh-CN" sz="2400" b="1" dirty="0"/>
              <a:t>需要一名说</a:t>
            </a:r>
            <a:r>
              <a:rPr lang="zh-CN" altLang="zh-CN" sz="2400" b="1" dirty="0">
                <a:solidFill>
                  <a:srgbClr val="FF0000"/>
                </a:solidFill>
              </a:rPr>
              <a:t>标准英语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并非常</a:t>
            </a:r>
            <a:r>
              <a:rPr lang="zh-CN" altLang="zh-CN" sz="2400" b="1" dirty="0">
                <a:solidFill>
                  <a:srgbClr val="FF0000"/>
                </a:solidFill>
              </a:rPr>
              <a:t>熟悉</a:t>
            </a:r>
            <a:r>
              <a:rPr lang="zh-CN" altLang="zh-CN" sz="2400" b="1" dirty="0"/>
              <a:t>苏格兰的导游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lvl="0"/>
            <a:r>
              <a:rPr lang="zh-CN" altLang="zh-CN" sz="2400" b="1" dirty="0"/>
              <a:t>请求告知</a:t>
            </a:r>
            <a:r>
              <a:rPr lang="zh-CN" altLang="zh-CN" sz="2400" b="1" dirty="0">
                <a:solidFill>
                  <a:srgbClr val="FF0000"/>
                </a:solidFill>
              </a:rPr>
              <a:t>行程安排</a:t>
            </a:r>
            <a:r>
              <a:rPr lang="zh-CN" altLang="zh-CN" sz="2400" b="1" dirty="0"/>
              <a:t>及住宿、</a:t>
            </a:r>
            <a:r>
              <a:rPr lang="zh-CN" altLang="zh-CN" sz="2400" b="1" dirty="0">
                <a:solidFill>
                  <a:srgbClr val="FF0000"/>
                </a:solidFill>
              </a:rPr>
              <a:t>就餐</a:t>
            </a:r>
            <a:r>
              <a:rPr lang="zh-CN" altLang="zh-CN" sz="2400" b="1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个人费用</a:t>
            </a:r>
            <a:r>
              <a:rPr lang="zh-CN" altLang="zh-CN" sz="2400" b="1" dirty="0"/>
              <a:t>等情况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lvl="0"/>
            <a:r>
              <a:rPr lang="zh-CN" altLang="zh-CN" sz="2400" b="1" dirty="0"/>
              <a:t>你的联系方式：电子邮箱地址：</a:t>
            </a:r>
            <a:r>
              <a:rPr lang="en-US" altLang="zh-CN" sz="2400" b="1" u="sng" dirty="0"/>
              <a:t>Li </a:t>
            </a:r>
            <a:r>
              <a:rPr lang="en-US" altLang="zh-CN" sz="2400" b="1" u="sng" dirty="0" smtClean="0">
                <a:hlinkClick r:id="rId2"/>
              </a:rPr>
              <a:t>Hua@yahoo.com.cn</a:t>
            </a:r>
            <a:endParaRPr lang="en-US" altLang="zh-CN" sz="2400" b="1" u="sng" dirty="0" smtClean="0"/>
          </a:p>
          <a:p>
            <a:pPr lvl="0"/>
            <a:r>
              <a:rPr lang="zh-CN" altLang="zh-CN" sz="2400" b="1" dirty="0" smtClean="0"/>
              <a:t>或</a:t>
            </a:r>
            <a:r>
              <a:rPr lang="zh-CN" altLang="zh-CN" sz="2400" b="1" dirty="0"/>
              <a:t>电话号码：</a:t>
            </a:r>
            <a:r>
              <a:rPr lang="en-US" altLang="zh-CN" sz="2400" b="1" dirty="0"/>
              <a:t>07747745007</a:t>
            </a:r>
            <a:endParaRPr lang="zh-CN" altLang="zh-CN" sz="2400" b="1" dirty="0"/>
          </a:p>
          <a:p>
            <a:r>
              <a:rPr lang="zh-CN" altLang="zh-CN" sz="2400" b="1" dirty="0"/>
              <a:t>注意：（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）词数：</a:t>
            </a:r>
            <a:r>
              <a:rPr lang="en-US" altLang="zh-CN" sz="2400" b="1" dirty="0"/>
              <a:t>100</a:t>
            </a:r>
            <a:r>
              <a:rPr lang="zh-CN" altLang="zh-CN" sz="2400" b="1" dirty="0"/>
              <a:t>词左右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r>
              <a:rPr lang="en-US" altLang="zh-CN" sz="2400" b="1" dirty="0" smtClean="0"/>
              <a:t>              </a:t>
            </a:r>
            <a:r>
              <a:rPr lang="zh-CN" altLang="zh-CN" sz="2400" b="1" dirty="0" smtClean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）开头已为你写出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不计入总词数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（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）参考词汇： 长途客车</a:t>
            </a:r>
            <a:r>
              <a:rPr lang="en-US" altLang="zh-CN" sz="2400" b="1" dirty="0"/>
              <a:t>coach;		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住宿</a:t>
            </a:r>
            <a:r>
              <a:rPr lang="en-US" altLang="zh-CN" sz="2400" b="1" dirty="0"/>
              <a:t>accommodation.  </a:t>
            </a:r>
            <a:endParaRPr lang="zh-CN" altLang="zh-CN" sz="2400" b="1" dirty="0"/>
          </a:p>
          <a:p>
            <a:r>
              <a:rPr lang="en-US" altLang="zh-CN" sz="2400" b="1" dirty="0"/>
              <a:t>Dear Phil,</a:t>
            </a:r>
            <a:endParaRPr lang="zh-CN" altLang="zh-CN" sz="2400" b="1" dirty="0"/>
          </a:p>
          <a:p>
            <a:r>
              <a:rPr lang="en-US" altLang="zh-CN" sz="2400" b="1" dirty="0"/>
              <a:t>I am Li Hua, a Chinese student studying in Nottingham University.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45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381887"/>
            <a:ext cx="909832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What is the appropriate way of building the 3 paragraphs?</a:t>
            </a:r>
          </a:p>
          <a:p>
            <a:r>
              <a:rPr lang="en-US" altLang="zh-CN" sz="2400" b="1" dirty="0" smtClean="0"/>
              <a:t>      Or what contents should be included in the 3 paragraphs?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background and purpose 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things to confirm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contact information and complementary close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Figure out how many sentences that you will use to complete the task.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What tone should be regarded as appropriate? Is it a letter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to ask for help?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An example of inappropriate tones in expression:</a:t>
            </a:r>
          </a:p>
          <a:p>
            <a:r>
              <a:rPr lang="en-US" altLang="zh-CN" sz="2400" b="1" dirty="0" smtClean="0"/>
              <a:t>     Third, you must tell us about…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92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96752"/>
            <a:ext cx="8640699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Improper and mistaken word use:</a:t>
            </a:r>
          </a:p>
          <a:p>
            <a:r>
              <a:rPr lang="zh-CN" altLang="en-US" sz="2800" b="1" dirty="0" smtClean="0"/>
              <a:t>接送： </a:t>
            </a:r>
            <a:r>
              <a:rPr lang="en-US" altLang="zh-CN" sz="2800" b="1" dirty="0" smtClean="0"/>
              <a:t>catch</a:t>
            </a:r>
          </a:p>
          <a:p>
            <a:r>
              <a:rPr lang="zh-CN" altLang="en-US" sz="2800" b="1" dirty="0" smtClean="0"/>
              <a:t>因为：</a:t>
            </a:r>
            <a:r>
              <a:rPr lang="en-US" altLang="zh-CN" sz="2800" b="1" dirty="0" smtClean="0"/>
              <a:t>cause</a:t>
            </a:r>
          </a:p>
          <a:p>
            <a:r>
              <a:rPr lang="zh-CN" altLang="en-US" sz="2800" b="1" dirty="0" smtClean="0"/>
              <a:t>苏格兰：</a:t>
            </a:r>
            <a:r>
              <a:rPr lang="en-US" altLang="zh-CN" sz="2800" b="1" dirty="0" err="1" smtClean="0"/>
              <a:t>Sugerland</a:t>
            </a:r>
            <a:r>
              <a:rPr lang="en-US" altLang="zh-CN" sz="2800" b="1" dirty="0" smtClean="0"/>
              <a:t>/ </a:t>
            </a:r>
            <a:r>
              <a:rPr lang="en-US" altLang="zh-CN" sz="2800" b="1" dirty="0" err="1" smtClean="0"/>
              <a:t>Scoland</a:t>
            </a:r>
            <a:r>
              <a:rPr lang="en-US" altLang="zh-CN" sz="2800" b="1" dirty="0" smtClean="0"/>
              <a:t>/ </a:t>
            </a:r>
            <a:r>
              <a:rPr lang="en-US" altLang="zh-CN" sz="2800" b="1" dirty="0" err="1" smtClean="0"/>
              <a:t>Scoltland</a:t>
            </a:r>
            <a:endParaRPr lang="en-US" altLang="zh-CN" sz="2800" b="1" dirty="0" smtClean="0"/>
          </a:p>
          <a:p>
            <a:r>
              <a:rPr lang="zh-CN" altLang="en-US" sz="2800" b="1" dirty="0"/>
              <a:t>标准</a:t>
            </a:r>
            <a:r>
              <a:rPr lang="zh-CN" altLang="en-US" sz="2800" b="1" dirty="0" smtClean="0"/>
              <a:t>英语：</a:t>
            </a:r>
            <a:r>
              <a:rPr lang="en-US" altLang="zh-CN" sz="2800" b="1" dirty="0" smtClean="0"/>
              <a:t>perfect English/ typical English/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speak English correctly</a:t>
            </a:r>
          </a:p>
          <a:p>
            <a:r>
              <a:rPr lang="zh-CN" altLang="en-US" sz="2800" b="1" dirty="0" smtClean="0"/>
              <a:t>就餐：</a:t>
            </a:r>
            <a:r>
              <a:rPr lang="en-US" altLang="zh-CN" sz="2800" b="1" dirty="0" smtClean="0"/>
              <a:t>dinner/supper/ eating/ food problem/restaurant </a:t>
            </a:r>
          </a:p>
          <a:p>
            <a:r>
              <a:rPr lang="zh-CN" altLang="en-US" sz="2800" b="1" dirty="0" smtClean="0"/>
              <a:t>导游： </a:t>
            </a:r>
            <a:r>
              <a:rPr lang="en-US" altLang="zh-CN" sz="2800" b="1" dirty="0" smtClean="0"/>
              <a:t>guider</a:t>
            </a:r>
          </a:p>
          <a:p>
            <a:r>
              <a:rPr lang="zh-CN" altLang="en-US" sz="2800" b="1" dirty="0" smtClean="0"/>
              <a:t>寒假：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dirty="0" smtClean="0"/>
              <a:t>inter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</a:t>
            </a:r>
            <a:r>
              <a:rPr lang="en-US" altLang="zh-CN" sz="2800" b="1" dirty="0" smtClean="0"/>
              <a:t>oliday</a:t>
            </a:r>
          </a:p>
          <a:p>
            <a:r>
              <a:rPr lang="en-US" altLang="zh-CN" sz="5400" b="1" dirty="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wri</a:t>
            </a:r>
            <a:r>
              <a:rPr lang="en-US" altLang="zh-CN" sz="5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ing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87070"/>
            <a:ext cx="87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About the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writing</a:t>
            </a:r>
            <a:r>
              <a:rPr lang="en-US" altLang="zh-CN" sz="2800" b="1" dirty="0" smtClean="0"/>
              <a:t> task of the final English examination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11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32516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mistaken and awkward expressions: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 will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very appreciate </a:t>
            </a:r>
            <a:r>
              <a:rPr lang="en-US" altLang="zh-CN" sz="2800" b="1" dirty="0" smtClean="0"/>
              <a:t>if…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your reply.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to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hear</a:t>
            </a:r>
            <a:r>
              <a:rPr lang="en-US" altLang="zh-CN" sz="2800" b="1" dirty="0" smtClean="0"/>
              <a:t> from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I’m responsible for the arrangement of a trip to </a:t>
            </a:r>
          </a:p>
          <a:p>
            <a:r>
              <a:rPr lang="en-US" altLang="zh-CN" sz="2800" b="1" dirty="0" smtClean="0"/>
              <a:t>     Scotland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lasted</a:t>
            </a:r>
            <a:r>
              <a:rPr lang="en-US" altLang="zh-CN" sz="2800" b="1" dirty="0" smtClean="0"/>
              <a:t> for 7 days during the winter holiday.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It’ll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lasted </a:t>
            </a:r>
            <a:r>
              <a:rPr lang="en-US" altLang="zh-CN" sz="2800" b="1" dirty="0" smtClean="0"/>
              <a:t>for 7 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In order to have a good time and enjoy ourselves,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we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need you some help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We </a:t>
            </a:r>
            <a:r>
              <a:rPr lang="en-US" altLang="zh-CN" sz="2800" b="1" dirty="0"/>
              <a:t>also need a guide who can speak English well. 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Since we have been here for few time</a:t>
            </a:r>
            <a:r>
              <a:rPr lang="en-US" altLang="zh-CN" sz="2800" b="1" dirty="0"/>
              <a:t>, it can’t be </a:t>
            </a:r>
          </a:p>
          <a:p>
            <a:r>
              <a:rPr lang="en-US" altLang="zh-CN" sz="2800" b="1" dirty="0"/>
              <a:t>      better if the guide is familiar to </a:t>
            </a:r>
            <a:r>
              <a:rPr lang="en-US" altLang="zh-CN" sz="2800" b="1" dirty="0" smtClean="0"/>
              <a:t>Scotland.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It’s </a:t>
            </a:r>
            <a:r>
              <a:rPr lang="en-US" altLang="zh-CN" sz="2800" b="1" dirty="0">
                <a:solidFill>
                  <a:srgbClr val="FF0000"/>
                </a:solidFill>
              </a:rPr>
              <a:t>thanks to you that </a:t>
            </a:r>
            <a:r>
              <a:rPr lang="en-US" altLang="zh-CN" sz="2800" b="1" dirty="0"/>
              <a:t>we’ll have a fantastic holiday.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10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260648"/>
            <a:ext cx="93801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 suggested version</a:t>
            </a:r>
            <a:r>
              <a:rPr lang="en-US" altLang="zh-CN" sz="2400" b="1" dirty="0"/>
              <a:t>:</a:t>
            </a:r>
            <a:endParaRPr lang="zh-CN" altLang="zh-CN" sz="2400" b="1" dirty="0"/>
          </a:p>
          <a:p>
            <a:r>
              <a:rPr lang="en-US" altLang="zh-CN" sz="2400" b="1" dirty="0"/>
              <a:t>Dear Phil,</a:t>
            </a:r>
            <a:endParaRPr lang="zh-CN" altLang="zh-CN" sz="2400" b="1" dirty="0"/>
          </a:p>
          <a:p>
            <a:r>
              <a:rPr lang="en-US" altLang="zh-CN" sz="2400" b="1" dirty="0"/>
              <a:t>     I’m Li Hua, a Chinese student studying in Nottingham University.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I </a:t>
            </a:r>
            <a:r>
              <a:rPr lang="en-US" altLang="zh-CN" sz="2400" b="1" dirty="0">
                <a:solidFill>
                  <a:srgbClr val="FF0000"/>
                </a:solidFill>
              </a:rPr>
              <a:t>am organizing a seven-day trip to Scotland during the coming winter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vacation for 32 Chinese </a:t>
            </a:r>
            <a:r>
              <a:rPr lang="en-US" altLang="zh-CN" sz="2400" b="1" dirty="0">
                <a:solidFill>
                  <a:srgbClr val="FF0000"/>
                </a:solidFill>
              </a:rPr>
              <a:t>students in our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school. </a:t>
            </a:r>
            <a:r>
              <a:rPr lang="en-US" altLang="zh-CN" sz="2400" b="1" dirty="0" smtClean="0"/>
              <a:t>Therefore</a:t>
            </a:r>
            <a:r>
              <a:rPr lang="en-US" altLang="zh-CN" sz="2400" b="1" dirty="0"/>
              <a:t>, I’m writing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to </a:t>
            </a:r>
            <a:r>
              <a:rPr lang="en-US" altLang="zh-CN" sz="2400" b="1" dirty="0"/>
              <a:t>confirm some relevant details with you. </a:t>
            </a:r>
            <a:endParaRPr lang="zh-CN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I </a:t>
            </a:r>
            <a:r>
              <a:rPr lang="en-US" altLang="zh-CN" sz="2400" b="1" dirty="0">
                <a:solidFill>
                  <a:srgbClr val="FF0000"/>
                </a:solidFill>
              </a:rPr>
              <a:t>hope </a:t>
            </a:r>
            <a:r>
              <a:rPr lang="en-US" altLang="zh-CN" sz="2400" b="1" dirty="0"/>
              <a:t>you can arrange for a coach which will take us to Scotland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and </a:t>
            </a:r>
            <a:r>
              <a:rPr lang="en-US" altLang="zh-CN" sz="2400" b="1" dirty="0"/>
              <a:t>then bring us back to Nottingham. </a:t>
            </a:r>
            <a:r>
              <a:rPr lang="en-US" altLang="zh-CN" sz="2400" b="1" dirty="0">
                <a:solidFill>
                  <a:srgbClr val="FF0000"/>
                </a:solidFill>
              </a:rPr>
              <a:t>We also need </a:t>
            </a:r>
            <a:r>
              <a:rPr lang="en-US" altLang="zh-CN" sz="2400" b="1" dirty="0"/>
              <a:t>a guide who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can </a:t>
            </a:r>
            <a:r>
              <a:rPr lang="en-US" altLang="zh-CN" sz="2400" b="1" dirty="0"/>
              <a:t>speak standard English and knows Scotland well. </a:t>
            </a:r>
            <a:r>
              <a:rPr lang="en-US" altLang="zh-CN" sz="2400" b="1" dirty="0">
                <a:solidFill>
                  <a:srgbClr val="FF0000"/>
                </a:solidFill>
              </a:rPr>
              <a:t>I would be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very </a:t>
            </a:r>
            <a:r>
              <a:rPr lang="en-US" altLang="zh-CN" sz="2400" b="1" dirty="0">
                <a:solidFill>
                  <a:srgbClr val="FF0000"/>
                </a:solidFill>
              </a:rPr>
              <a:t>grateful if </a:t>
            </a:r>
            <a:r>
              <a:rPr lang="en-US" altLang="zh-CN" sz="2400" b="1" dirty="0"/>
              <a:t>you could inform me of the </a:t>
            </a:r>
            <a:r>
              <a:rPr lang="en-US" altLang="zh-CN" sz="2400" b="1" dirty="0" smtClean="0"/>
              <a:t>scheduling, accommodation</a:t>
            </a:r>
            <a:r>
              <a:rPr lang="en-US" altLang="zh-CN" sz="2400" b="1" dirty="0"/>
              <a:t>,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meals </a:t>
            </a:r>
            <a:r>
              <a:rPr lang="en-US" altLang="zh-CN" sz="2400" b="1" dirty="0"/>
              <a:t>as well as how much each of us has </a:t>
            </a:r>
            <a:r>
              <a:rPr lang="en-US" altLang="zh-CN" sz="2400" b="1" dirty="0" smtClean="0"/>
              <a:t>to pay.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If </a:t>
            </a:r>
            <a:r>
              <a:rPr lang="en-US" altLang="zh-CN" sz="2400" b="1" dirty="0">
                <a:solidFill>
                  <a:srgbClr val="FF0000"/>
                </a:solidFill>
              </a:rPr>
              <a:t>you have worked out all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above arrangements</a:t>
            </a:r>
            <a:r>
              <a:rPr lang="en-US" altLang="zh-CN" sz="2400" b="1" dirty="0">
                <a:solidFill>
                  <a:srgbClr val="FF0000"/>
                </a:solidFill>
              </a:rPr>
              <a:t>, please </a:t>
            </a:r>
            <a:r>
              <a:rPr lang="en-US" altLang="zh-CN" sz="2400" b="1" dirty="0"/>
              <a:t>either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email </a:t>
            </a:r>
            <a:r>
              <a:rPr lang="en-US" altLang="zh-CN" sz="2400" b="1" dirty="0"/>
              <a:t>me to Jackwang@yahoo.com.cn or call me at 07747745007.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Looking </a:t>
            </a:r>
            <a:r>
              <a:rPr lang="en-US" altLang="zh-CN" sz="2400" b="1" dirty="0"/>
              <a:t>forward to your reply at your earliest convenience. </a:t>
            </a:r>
            <a:endParaRPr lang="zh-CN" altLang="zh-CN" sz="2400" b="1" dirty="0"/>
          </a:p>
          <a:p>
            <a:r>
              <a:rPr lang="en-US" altLang="zh-CN" sz="2400" b="1" dirty="0"/>
              <a:t>                                                                     	Yours truly,</a:t>
            </a:r>
            <a:endParaRPr lang="zh-CN" altLang="zh-CN" sz="2400" b="1" dirty="0"/>
          </a:p>
          <a:p>
            <a:r>
              <a:rPr lang="en-US" altLang="zh-CN" sz="2400" b="1" dirty="0"/>
              <a:t>                                                                    </a:t>
            </a:r>
            <a:r>
              <a:rPr lang="en-US" altLang="zh-CN" sz="2400" b="1" dirty="0" smtClean="0"/>
              <a:t>               </a:t>
            </a:r>
            <a:r>
              <a:rPr lang="en-US" altLang="zh-CN" sz="2400" b="1" dirty="0"/>
              <a:t>Li Hua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161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1258"/>
            <a:ext cx="88617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假设</a:t>
            </a:r>
            <a:r>
              <a:rPr lang="zh-CN" altLang="zh-CN" sz="2800" b="1" dirty="0"/>
              <a:t>你是李华</a:t>
            </a:r>
            <a:r>
              <a:rPr lang="en-US" altLang="zh-CN" sz="2800" b="1" dirty="0"/>
              <a:t>, </a:t>
            </a:r>
            <a:r>
              <a:rPr lang="zh-CN" altLang="en-US" sz="2800" b="1" dirty="0" smtClean="0"/>
              <a:t>你从你的同学</a:t>
            </a:r>
            <a:r>
              <a:rPr lang="en-US" altLang="zh-CN" sz="2800" b="1" dirty="0" smtClean="0"/>
              <a:t>James</a:t>
            </a:r>
            <a:r>
              <a:rPr lang="zh-CN" altLang="en-US" sz="2800" b="1" dirty="0" smtClean="0"/>
              <a:t>的妈妈那里得知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James</a:t>
            </a:r>
            <a:r>
              <a:rPr lang="zh-CN" altLang="en-US" sz="2800" b="1" dirty="0" smtClean="0"/>
              <a:t>染上了吸烟的坏习惯。你致信</a:t>
            </a:r>
            <a:r>
              <a:rPr lang="en-US" altLang="zh-CN" sz="2800" b="1" dirty="0" smtClean="0"/>
              <a:t>James</a:t>
            </a:r>
            <a:r>
              <a:rPr lang="zh-CN" altLang="zh-CN" sz="2800" b="1" dirty="0" smtClean="0"/>
              <a:t>希望能够</a:t>
            </a:r>
            <a:r>
              <a:rPr lang="zh-CN" altLang="en-US" sz="2800" b="1" dirty="0" smtClean="0"/>
              <a:t>尽快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戒烟同时给他提出戒烟的具体建议。内容如下：</a:t>
            </a:r>
            <a:endParaRPr lang="en-US" altLang="zh-CN" sz="2800" b="1" dirty="0" smtClean="0"/>
          </a:p>
          <a:p>
            <a:pPr marL="342900" lvl="0" indent="-342900">
              <a:buAutoNum type="arabicPeriod"/>
            </a:pPr>
            <a:r>
              <a:rPr lang="zh-CN" altLang="en-US" sz="2800" b="1" dirty="0" smtClean="0"/>
              <a:t>确定一个戒烟的日期并且列出戒烟后的诸多好处；、</a:t>
            </a:r>
            <a:endParaRPr lang="en-US" altLang="zh-CN" sz="2800" b="1" dirty="0" smtClean="0"/>
          </a:p>
          <a:p>
            <a:pPr marL="342900" lvl="0" indent="-342900">
              <a:buAutoNum type="arabicPeriod"/>
            </a:pPr>
            <a:r>
              <a:rPr lang="zh-CN" altLang="en-US" sz="2800" b="1" dirty="0" smtClean="0"/>
              <a:t>每次想要抽烟的时候做其他事情以分散注意力，</a:t>
            </a:r>
            <a:endParaRPr lang="en-US" altLang="zh-CN" sz="2800" b="1" dirty="0" smtClean="0"/>
          </a:p>
          <a:p>
            <a:pPr lvl="0"/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如散步、喝水、打扫房间等；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如</a:t>
            </a:r>
            <a:r>
              <a:rPr lang="zh-CN" altLang="en-US" sz="2800" b="1" dirty="0"/>
              <a:t>有</a:t>
            </a:r>
            <a:r>
              <a:rPr lang="zh-CN" altLang="en-US" sz="2800" b="1" dirty="0" smtClean="0"/>
              <a:t>必要，可以咨询医生；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4. </a:t>
            </a:r>
            <a:r>
              <a:rPr lang="zh-CN" altLang="en-US" sz="2800" b="1" dirty="0" smtClean="0"/>
              <a:t>提出希望、培养健康的生活习惯。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词数：</a:t>
            </a:r>
            <a:r>
              <a:rPr lang="en-US" altLang="zh-CN" sz="2800" b="1" dirty="0" smtClean="0"/>
              <a:t>100</a:t>
            </a:r>
            <a:r>
              <a:rPr lang="zh-CN" altLang="zh-CN" sz="2800" b="1" dirty="0" smtClean="0"/>
              <a:t>词左右</a:t>
            </a:r>
            <a:r>
              <a:rPr lang="en-US" altLang="zh-CN" sz="2800" b="1" dirty="0" smtClean="0"/>
              <a:t>; </a:t>
            </a:r>
            <a:endParaRPr lang="zh-CN" altLang="zh-CN" sz="2800" b="1" dirty="0" smtClean="0"/>
          </a:p>
          <a:p>
            <a:r>
              <a:rPr lang="en-US" altLang="zh-CN" sz="2800" b="1" dirty="0"/>
              <a:t>		</a:t>
            </a:r>
          </a:p>
          <a:p>
            <a:r>
              <a:rPr lang="en-US" altLang="zh-CN" sz="2800" b="1" dirty="0" smtClean="0"/>
              <a:t>Dear James,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2738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88640"/>
            <a:ext cx="764138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Dear James,</a:t>
            </a:r>
            <a:endParaRPr lang="zh-CN" altLang="zh-CN" sz="2400" dirty="0"/>
          </a:p>
          <a:p>
            <a:r>
              <a:rPr lang="en-US" altLang="zh-CN" sz="2400" dirty="0" smtClean="0"/>
              <a:t>    I </a:t>
            </a:r>
            <a:r>
              <a:rPr lang="en-US" altLang="zh-CN" sz="2400" dirty="0"/>
              <a:t>hear from your mother that recently you have started </a:t>
            </a:r>
            <a:endParaRPr lang="en-US" altLang="zh-CN" sz="2400" dirty="0" smtClean="0"/>
          </a:p>
          <a:p>
            <a:r>
              <a:rPr lang="en-US" altLang="zh-CN" sz="2400" dirty="0" smtClean="0"/>
              <a:t>smoking </a:t>
            </a:r>
            <a:r>
              <a:rPr lang="en-US" altLang="zh-CN" sz="2400" dirty="0"/>
              <a:t>and I am writing to give you a few suggestions </a:t>
            </a:r>
            <a:endParaRPr lang="en-US" altLang="zh-CN" sz="2400" dirty="0" smtClean="0"/>
          </a:p>
          <a:p>
            <a:r>
              <a:rPr lang="en-US" altLang="zh-CN" sz="2400" dirty="0" smtClean="0"/>
              <a:t>to </a:t>
            </a:r>
            <a:r>
              <a:rPr lang="en-US" altLang="zh-CN" sz="2400" dirty="0"/>
              <a:t>help you get rid of the bad habit. </a:t>
            </a:r>
            <a:endParaRPr lang="zh-CN" altLang="zh-CN" sz="2400" dirty="0"/>
          </a:p>
          <a:p>
            <a:r>
              <a:rPr lang="en-US" altLang="zh-CN" sz="2400" dirty="0" smtClean="0"/>
              <a:t>    First</a:t>
            </a:r>
            <a:r>
              <a:rPr lang="en-US" altLang="zh-CN" sz="2400" dirty="0"/>
              <a:t>, I advise you decide on a day to quit and make a list </a:t>
            </a:r>
            <a:endParaRPr lang="en-US" altLang="zh-CN" sz="2400" dirty="0" smtClean="0"/>
          </a:p>
          <a:p>
            <a:r>
              <a:rPr lang="en-US" altLang="zh-CN" sz="2400" dirty="0" smtClean="0"/>
              <a:t>of </a:t>
            </a:r>
            <a:r>
              <a:rPr lang="en-US" altLang="zh-CN" sz="2400" dirty="0"/>
              <a:t>the benefits you will get from stopping smoking. </a:t>
            </a:r>
            <a:r>
              <a:rPr lang="en-US" altLang="zh-CN" sz="2400" dirty="0" smtClean="0"/>
              <a:t>Second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r>
              <a:rPr lang="en-US" altLang="zh-CN" sz="2400" dirty="0" smtClean="0"/>
              <a:t>every </a:t>
            </a:r>
            <a:r>
              <a:rPr lang="en-US" altLang="zh-CN" sz="2400" dirty="0"/>
              <a:t>time you feel like smoking a cigarette, do </a:t>
            </a:r>
            <a:r>
              <a:rPr lang="en-US" altLang="zh-CN" sz="2400" dirty="0" smtClean="0"/>
              <a:t>something </a:t>
            </a:r>
          </a:p>
          <a:p>
            <a:r>
              <a:rPr lang="en-US" altLang="zh-CN" sz="2400" dirty="0" smtClean="0"/>
              <a:t>else </a:t>
            </a:r>
            <a:r>
              <a:rPr lang="en-US" altLang="zh-CN" sz="2400" dirty="0"/>
              <a:t>like going for a walk, drinking some water </a:t>
            </a:r>
            <a:r>
              <a:rPr lang="en-US" altLang="zh-CN" sz="2400" dirty="0" smtClean="0"/>
              <a:t>or </a:t>
            </a:r>
            <a:r>
              <a:rPr lang="en-US" altLang="zh-CN" sz="2400" dirty="0"/>
              <a:t>cleaning </a:t>
            </a: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house. Third, if you feel desperate, you </a:t>
            </a:r>
            <a:r>
              <a:rPr lang="en-US" altLang="zh-CN" sz="2400" dirty="0" smtClean="0"/>
              <a:t>might </a:t>
            </a:r>
            <a:r>
              <a:rPr lang="en-US" altLang="zh-CN" sz="2400" dirty="0"/>
              <a:t>consult </a:t>
            </a:r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dirty="0"/>
              <a:t>doctor for some medical assistance.</a:t>
            </a:r>
            <a:endParaRPr lang="zh-CN" altLang="zh-CN" sz="2400" dirty="0"/>
          </a:p>
          <a:p>
            <a:r>
              <a:rPr lang="en-US" altLang="zh-CN" sz="2400" dirty="0" smtClean="0"/>
              <a:t>    I </a:t>
            </a:r>
            <a:r>
              <a:rPr lang="en-US" altLang="zh-CN" sz="2400" dirty="0"/>
              <a:t>know it is not easy to stop smoking, but millions have </a:t>
            </a:r>
            <a:endParaRPr lang="en-US" altLang="zh-CN" sz="2400" dirty="0" smtClean="0"/>
          </a:p>
          <a:p>
            <a:r>
              <a:rPr lang="en-US" altLang="zh-CN" sz="2400" dirty="0" smtClean="0"/>
              <a:t>managed </a:t>
            </a:r>
            <a:r>
              <a:rPr lang="en-US" altLang="zh-CN" sz="2400" dirty="0"/>
              <a:t>to quit and so can you. We have just one life to </a:t>
            </a:r>
            <a:endParaRPr lang="en-US" altLang="zh-CN" sz="2400" dirty="0" smtClean="0"/>
          </a:p>
          <a:p>
            <a:r>
              <a:rPr lang="en-US" altLang="zh-CN" sz="2400" dirty="0" smtClean="0"/>
              <a:t>live</a:t>
            </a:r>
            <a:r>
              <a:rPr lang="en-US" altLang="zh-CN" sz="2400" dirty="0"/>
              <a:t>, so let’s do it right from developing a good living habit.</a:t>
            </a:r>
            <a:endParaRPr lang="zh-CN" altLang="zh-CN" sz="2400" dirty="0"/>
          </a:p>
          <a:p>
            <a:r>
              <a:rPr lang="en-US" altLang="zh-CN" sz="2400" dirty="0" smtClean="0"/>
              <a:t>    Best </a:t>
            </a:r>
            <a:r>
              <a:rPr lang="en-US" altLang="zh-CN" sz="2400" dirty="0"/>
              <a:t>wishes. </a:t>
            </a:r>
            <a:endParaRPr lang="zh-CN" altLang="zh-CN" sz="2400" dirty="0"/>
          </a:p>
          <a:p>
            <a:r>
              <a:rPr lang="en-US" altLang="zh-CN" sz="2400" dirty="0"/>
              <a:t>                            </a:t>
            </a:r>
            <a:r>
              <a:rPr lang="en-US" altLang="zh-CN" sz="2400" dirty="0" smtClean="0"/>
              <a:t>                                  Yours </a:t>
            </a:r>
            <a:r>
              <a:rPr lang="en-US" altLang="zh-CN" sz="2400" dirty="0"/>
              <a:t>truly</a:t>
            </a:r>
            <a:endParaRPr lang="zh-CN" altLang="zh-CN" sz="2400" dirty="0"/>
          </a:p>
          <a:p>
            <a:r>
              <a:rPr lang="en-US" altLang="zh-CN" sz="2400" dirty="0"/>
              <a:t>                             </a:t>
            </a:r>
            <a:r>
              <a:rPr lang="en-US" altLang="zh-CN" sz="2400" dirty="0" smtClean="0"/>
              <a:t>                                    </a:t>
            </a:r>
            <a:r>
              <a:rPr lang="en-US" altLang="zh-CN" sz="2400" dirty="0"/>
              <a:t>Li Hua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65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845</Words>
  <Application>Microsoft Office PowerPoint</Application>
  <PresentationFormat>全屏显示(4:3)</PresentationFormat>
  <Paragraphs>98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2017-02-05T01:28:15Z</dcterms:created>
  <dcterms:modified xsi:type="dcterms:W3CDTF">2017-02-07T09:37:34Z</dcterms:modified>
</cp:coreProperties>
</file>