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FDA0-D289-4FF4-89F8-92AA6E2AC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351A-CC12-4813-AA50-219F4DD222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288032"/>
            <a:ext cx="6195053" cy="3717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982" y="3933056"/>
            <a:ext cx="7772400" cy="1008112"/>
          </a:xfrm>
        </p:spPr>
        <p:txBody>
          <a:bodyPr/>
          <a:lstStyle/>
          <a:p>
            <a:r>
              <a:rPr lang="en-US" altLang="zh-CN" dirty="0" smtClean="0"/>
              <a:t>Audrey Hepburn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67333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,May,1929, was born in a noble family in Belgium Brussel</a:t>
            </a:r>
            <a:endParaRPr lang="en-US" altLang="zh-CN" dirty="0" smtClean="0"/>
          </a:p>
          <a:p>
            <a:r>
              <a:rPr lang="en-US" altLang="zh-CN" dirty="0" smtClean="0"/>
              <a:t>During 1935 to 1938,studied at a boarding school in UK</a:t>
            </a:r>
            <a:endParaRPr lang="en-US" altLang="zh-CN" dirty="0" smtClean="0"/>
          </a:p>
          <a:p>
            <a:r>
              <a:rPr lang="en-US" altLang="zh-CN" dirty="0" smtClean="0"/>
              <a:t>From 1939 on, was admitted to a conservatory to study ballet in Holland</a:t>
            </a:r>
            <a:endParaRPr lang="en-US" altLang="zh-CN" dirty="0"/>
          </a:p>
          <a:p>
            <a:r>
              <a:rPr lang="en-US" altLang="zh-CN" dirty="0" smtClean="0"/>
              <a:t>Because she was so tall that she was told that she cannot be a professional ballet player. She started to be an actress.</a:t>
            </a:r>
            <a:endParaRPr lang="en-US" altLang="zh-CN" dirty="0" smtClean="0"/>
          </a:p>
          <a:p>
            <a:r>
              <a:rPr lang="en-US" altLang="zh-CN" dirty="0" smtClean="0"/>
              <a:t>Died of cancer on 20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,Jan.,1993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513" y="63288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Life Experience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Roman Holiday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5"/>
            <a:ext cx="8712968" cy="1368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/>
              <a:t>A princess called Ann had met an American journalist and they had experienced some romantic things just in one day. But they had to separate because the giant class difference.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"/>
          <a:stretch>
            <a:fillRect/>
          </a:stretch>
        </p:blipFill>
        <p:spPr>
          <a:xfrm>
            <a:off x="251520" y="2852936"/>
            <a:ext cx="4320480" cy="30715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2188" y="2852936"/>
            <a:ext cx="4183779" cy="307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My Fair Lady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507488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altLang="zh-CN" sz="2800" dirty="0" smtClean="0"/>
              <a:t>This movie tells about a maid who made a living by selling flowers was changed to be an elegant lady by a professor called Higgins.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5" b="12442"/>
          <a:stretch>
            <a:fillRect/>
          </a:stretch>
        </p:blipFill>
        <p:spPr>
          <a:xfrm>
            <a:off x="971600" y="2704240"/>
            <a:ext cx="3672408" cy="3911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080" y="2708920"/>
            <a:ext cx="2669927" cy="388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258" y="192555"/>
            <a:ext cx="4968814" cy="345246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8"/>
          <a:stretch>
            <a:fillRect/>
          </a:stretch>
        </p:blipFill>
        <p:spPr>
          <a:xfrm>
            <a:off x="3779912" y="3140968"/>
            <a:ext cx="5127334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r="1245" b="11162"/>
          <a:stretch>
            <a:fillRect/>
          </a:stretch>
        </p:blipFill>
        <p:spPr>
          <a:xfrm>
            <a:off x="340618" y="854371"/>
            <a:ext cx="3799334" cy="509716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r="6125"/>
          <a:stretch>
            <a:fillRect/>
          </a:stretch>
        </p:blipFill>
        <p:spPr>
          <a:xfrm>
            <a:off x="4365923" y="836712"/>
            <a:ext cx="4526557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/>
          <a:stretch>
            <a:fillRect/>
          </a:stretch>
        </p:blipFill>
        <p:spPr>
          <a:xfrm>
            <a:off x="3426097" y="2967211"/>
            <a:ext cx="5406654" cy="36004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456" y="330350"/>
            <a:ext cx="5091640" cy="38187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1556792"/>
            <a:ext cx="4978896" cy="367240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Embodiment </a:t>
            </a:r>
            <a:r>
              <a:rPr lang="zh-CN" altLang="en-US" sz="2800" dirty="0" smtClean="0"/>
              <a:t>体现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Charm </a:t>
            </a:r>
            <a:r>
              <a:rPr lang="zh-CN" altLang="en-US" sz="2800" dirty="0" smtClean="0"/>
              <a:t>魅力</a:t>
            </a:r>
            <a:endParaRPr lang="en-US" altLang="zh-CN" sz="2800" dirty="0" smtClean="0"/>
          </a:p>
          <a:p>
            <a:r>
              <a:rPr lang="en-US" altLang="zh-CN" sz="2800" dirty="0" smtClean="0"/>
              <a:t>Diligent dedication </a:t>
            </a:r>
            <a:r>
              <a:rPr lang="zh-CN" altLang="en-US" sz="2800" dirty="0" smtClean="0"/>
              <a:t>努力奉献</a:t>
            </a:r>
            <a:endParaRPr lang="en-US" altLang="zh-CN" sz="2800" dirty="0" smtClean="0"/>
          </a:p>
          <a:p>
            <a:r>
              <a:rPr lang="en-US" altLang="zh-CN" sz="2800" dirty="0" smtClean="0"/>
              <a:t>Classical qualities </a:t>
            </a:r>
            <a:r>
              <a:rPr lang="zh-CN" altLang="en-US" sz="2800" dirty="0" smtClean="0"/>
              <a:t>古典的品质</a:t>
            </a:r>
            <a:endParaRPr lang="en-US" altLang="zh-CN" sz="2800" dirty="0" smtClean="0"/>
          </a:p>
          <a:p>
            <a:r>
              <a:rPr lang="en-US" altLang="zh-CN" sz="2800" dirty="0" smtClean="0"/>
              <a:t>Etiquette </a:t>
            </a:r>
            <a:r>
              <a:rPr lang="zh-CN" altLang="en-US" sz="2800" dirty="0" smtClean="0"/>
              <a:t>礼仪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8"/>
          <a:stretch>
            <a:fillRect/>
          </a:stretch>
        </p:blipFill>
        <p:spPr>
          <a:xfrm>
            <a:off x="5313679" y="1238111"/>
            <a:ext cx="3290769" cy="3991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79"/>
          <a:stretch>
            <a:fillRect/>
          </a:stretch>
        </p:blipFill>
        <p:spPr>
          <a:xfrm>
            <a:off x="1043608" y="404664"/>
            <a:ext cx="7150890" cy="43477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494116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Thanks for watching.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Kingsoft Office WPP</Application>
  <PresentationFormat>全屏显示(4:3)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Audrey Hepburn</vt:lpstr>
      <vt:lpstr>PowerPoint 演示文稿</vt:lpstr>
      <vt:lpstr>Roman Holiday</vt:lpstr>
      <vt:lpstr>My Fair Lady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Audrey Hepburn</dc:title>
  <dc:creator>admin</dc:creator>
  <cp:lastModifiedBy>Administrator</cp:lastModifiedBy>
  <cp:revision>16</cp:revision>
  <dcterms:created xsi:type="dcterms:W3CDTF">2016-01-03T06:08:00Z</dcterms:created>
  <dcterms:modified xsi:type="dcterms:W3CDTF">2016-01-04T13:18:41Z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