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3673-DD27-4B1A-8429-7F9CA6A91098}" type="datetimeFigureOut">
              <a:rPr lang="zh-CN" altLang="en-US" smtClean="0"/>
              <a:pPr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EA80-358C-4A03-8195-447512F48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Administrator\Music\&#38472;&#22869;&#36805;%20-%20&#30456;&#20449;&#33258;&#24049;&#26080;&#38480;&#26497;%20(&#26080;&#38480;&#26497;&#19990;&#30028;&#34892;&#36208;&#26085;&#20027;&#39064;&#26354;)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600" b="1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World Walking Day</a:t>
            </a:r>
            <a:endParaRPr lang="zh-CN" altLang="en-US" sz="6600" b="1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896744" cy="86409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Giddyup Std" pitchFamily="66" charset="0"/>
                <a:ea typeface="hakuyoxingshu7000" pitchFamily="2" charset="-122"/>
                <a:cs typeface="hakuyoxingshu7000" pitchFamily="2" charset="-122"/>
              </a:rPr>
              <a:t>Believe in yourself is</a:t>
            </a:r>
            <a:endParaRPr lang="zh-CN" altLang="en-US" sz="4000" b="1" dirty="0">
              <a:latin typeface="Giddyup Std" pitchFamily="66" charset="0"/>
              <a:ea typeface="hakuyoxingshu7000" pitchFamily="2" charset="-122"/>
              <a:cs typeface="hakuyoxingshu7000" pitchFamily="2" charset="-122"/>
            </a:endParaRPr>
          </a:p>
        </p:txBody>
      </p:sp>
      <p:pic>
        <p:nvPicPr>
          <p:cNvPr id="4" name="陈奕迅 - 相信自己无限极 (无限极世界行走日主题曲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47456" y="6488668"/>
            <a:ext cx="48965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</a:t>
            </a:r>
            <a:r>
              <a:rPr lang="en-US" altLang="zh-CN" sz="1400" dirty="0" smtClean="0">
                <a:latin typeface="Lithos Pro Regular" pitchFamily="82" charset="0"/>
              </a:rPr>
              <a:t>Nov.20.2015       </a:t>
            </a:r>
            <a:r>
              <a:rPr lang="en-US" altLang="zh-CN" sz="1400" dirty="0" err="1" smtClean="0">
                <a:latin typeface="Lithos Pro Regular" pitchFamily="82" charset="0"/>
              </a:rPr>
              <a:t>Caocao</a:t>
            </a:r>
            <a:r>
              <a:rPr lang="en-US" altLang="zh-CN" sz="1400" dirty="0" smtClean="0">
                <a:latin typeface="Lithos Pro Regular" pitchFamily="82" charset="0"/>
              </a:rPr>
              <a:t> Zhang</a:t>
            </a:r>
            <a:endParaRPr lang="zh-CN" altLang="en-US" sz="1400" dirty="0">
              <a:latin typeface="Lithos Pro Regula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egoe Script" pitchFamily="34" charset="0"/>
              </a:rPr>
              <a:t>Its origin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solidFill>
            <a:schemeClr val="lt1">
              <a:alpha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Kozuka Gothic Pr6N EL" pitchFamily="34" charset="-128"/>
                <a:ea typeface="Kozuka Gothic Pr6N EL" pitchFamily="34" charset="-128"/>
              </a:rPr>
              <a:t>       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"World 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Walking Day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" by the international public fitness sports association (TAFISA) initiative launched in 1992, TAFISA on June 7, 1992, the global summit in Rio DE </a:t>
            </a:r>
            <a:r>
              <a:rPr lang="en-US" altLang="zh-CN" sz="1000" b="1" dirty="0" err="1">
                <a:latin typeface="Kozuka Gothic Pr6N EL" pitchFamily="34" charset="-128"/>
                <a:ea typeface="Kozuka Gothic Pr6N EL" pitchFamily="34" charset="-128"/>
              </a:rPr>
              <a:t>janeiro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, launched the 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World Walking Day for 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the first time, after that, this activity is quickly 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spread. 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Walk in the world of October 2, 2005 day, already has more than 72 countries are members, 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World Walking Day also has 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strong support from the 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World Health Organization (WHO), </a:t>
            </a:r>
            <a:r>
              <a:rPr lang="en-US" altLang="zh-CN" sz="1000" b="1" dirty="0">
                <a:latin typeface="Kozuka Gothic Pr6N EL" pitchFamily="34" charset="-128"/>
                <a:ea typeface="Kozuka Gothic Pr6N EL" pitchFamily="34" charset="-128"/>
              </a:rPr>
              <a:t>and with who conducted every year for health and sports programs, the combination of each year, millions of participants, has become one of the world's most influential sports</a:t>
            </a:r>
            <a:r>
              <a:rPr lang="en-US" altLang="zh-CN" sz="1000" b="1" dirty="0" smtClean="0">
                <a:latin typeface="Kozuka Gothic Pr6N EL" pitchFamily="34" charset="-128"/>
                <a:ea typeface="Kozuka Gothic Pr6N EL" pitchFamily="34" charset="-128"/>
              </a:rPr>
              <a:t>.</a:t>
            </a:r>
          </a:p>
          <a:p>
            <a:pPr>
              <a:buNone/>
            </a:pPr>
            <a:r>
              <a:rPr lang="en-US" altLang="zh-CN" sz="2400" b="1" dirty="0" smtClean="0">
                <a:latin typeface="Kozuka Gothic Pr6N EL" pitchFamily="34" charset="-128"/>
                <a:ea typeface="Kozuka Gothic Pr6N EL" pitchFamily="34" charset="-128"/>
              </a:rPr>
              <a:t>                                                                           </a:t>
            </a:r>
            <a:r>
              <a:rPr lang="en-US" altLang="zh-CN" sz="1800" b="1" dirty="0" smtClean="0">
                <a:latin typeface="Kozuka Gothic Pr6N EL" pitchFamily="34" charset="-128"/>
                <a:ea typeface="Kozuka Gothic Pr6N EL" pitchFamily="34" charset="-128"/>
              </a:rPr>
              <a:t>by Mother Du</a:t>
            </a:r>
          </a:p>
          <a:p>
            <a:pPr algn="ctr">
              <a:buNone/>
            </a:pPr>
            <a:r>
              <a:rPr lang="en-US" altLang="zh-CN" sz="4000" b="1" dirty="0" smtClean="0">
                <a:latin typeface="Kozuka Gothic Pr6N EL" pitchFamily="34" charset="-128"/>
                <a:ea typeface="Kozuka Gothic Pr6N EL" pitchFamily="34" charset="-128"/>
              </a:rPr>
              <a:t>↑</a:t>
            </a: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DON’T CARE THESE </a:t>
            </a: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WORDS</a:t>
            </a: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.</a:t>
            </a:r>
            <a:endParaRPr lang="en-US" altLang="zh-CN" sz="24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>
              <a:buNone/>
            </a:pP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THEY ARE JUST TELLING</a:t>
            </a:r>
          </a:p>
          <a:p>
            <a:pPr algn="ctr">
              <a:buNone/>
            </a:pP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US THAT THIS ACTIVITY IS </a:t>
            </a: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GOOD.</a:t>
            </a:r>
            <a:endParaRPr lang="en-US" altLang="zh-CN" sz="24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Kozuka Gothic Pr6N EL" pitchFamily="34" charset="-128"/>
              <a:ea typeface="Kozuka Gothic Pr6N EL" pitchFamily="34" charset="-128"/>
            </a:endParaRPr>
          </a:p>
          <a:p>
            <a:pPr algn="ctr">
              <a:buNone/>
            </a:pPr>
            <a:r>
              <a:rPr lang="en-US" altLang="zh-CN" sz="2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Kozuka Gothic Pr6N EL" pitchFamily="34" charset="-128"/>
                <a:ea typeface="Kozuka Gothic Pr6N EL" pitchFamily="34" charset="-128"/>
              </a:rPr>
              <a:t>HOWEVER,THIS ACTIVITY IS A GREAT HIT IN THE WORLD.</a:t>
            </a:r>
          </a:p>
          <a:p>
            <a:pPr>
              <a:buNone/>
            </a:pPr>
            <a:endParaRPr lang="zh-CN" altLang="en-US" sz="2400" b="1" dirty="0">
              <a:latin typeface="Kozuka Gothic Pr6N EL" pitchFamily="34" charset="-128"/>
              <a:ea typeface="Kozuka Gothic Pr6N E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solidFill>
            <a:schemeClr val="lt1">
              <a:alpha val="4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The 2015 World Walking Day </a:t>
            </a:r>
            <a:endParaRPr lang="zh-CN" altLang="en-US" dirty="0"/>
          </a:p>
        </p:txBody>
      </p:sp>
      <p:pic>
        <p:nvPicPr>
          <p:cNvPr id="4" name="内容占位符 3" descr="QQ图片2015111515043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342318"/>
            <a:ext cx="3923928" cy="5515682"/>
          </a:xfr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11960" y="4725144"/>
            <a:ext cx="468052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mic Sans MS" pitchFamily="66" charset="0"/>
              </a:rPr>
              <a:t>In this </a:t>
            </a:r>
            <a:r>
              <a:rPr lang="en-US" altLang="zh-CN" sz="2800" dirty="0" err="1" smtClean="0">
                <a:latin typeface="Comic Sans MS" pitchFamily="66" charset="0"/>
              </a:rPr>
              <a:t>year,the</a:t>
            </a:r>
            <a:r>
              <a:rPr lang="en-US" altLang="zh-CN" sz="2800" dirty="0" smtClean="0">
                <a:latin typeface="Comic Sans MS" pitchFamily="66" charset="0"/>
              </a:rPr>
              <a:t> WWD will be held in Qingdao</a:t>
            </a:r>
            <a:r>
              <a:rPr lang="zh-CN" altLang="en-US" sz="2800" dirty="0" smtClean="0">
                <a:latin typeface="Comic Sans MS" pitchFamily="66" charset="0"/>
              </a:rPr>
              <a:t>、</a:t>
            </a:r>
            <a:r>
              <a:rPr lang="en-US" altLang="zh-CN" sz="2800" dirty="0" smtClean="0">
                <a:latin typeface="Comic Sans MS" pitchFamily="66" charset="0"/>
              </a:rPr>
              <a:t>Guangzhou and so on.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615011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←I can’t translate the words in this picture……</a:t>
            </a:r>
            <a:endParaRPr lang="zh-CN" altLang="en-US" sz="2000" b="1" dirty="0"/>
          </a:p>
        </p:txBody>
      </p:sp>
      <p:pic>
        <p:nvPicPr>
          <p:cNvPr id="7" name="图片 6" descr="u=1230318744,1540217741&amp;fm=21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6210" y="1634911"/>
            <a:ext cx="4422254" cy="265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lt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/>
              <a:t>A specific setting activity area, as a partner to keep hydrated.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2578298"/>
          </a:xfrm>
          <a:solidFill>
            <a:schemeClr val="lt1">
              <a:alpha val="46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WALK </a:t>
            </a:r>
            <a:r>
              <a:rPr lang="en-US" altLang="zh-CN" sz="5300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WALK</a:t>
            </a:r>
            <a:r>
              <a:rPr lang="en-US" altLang="zh-CN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6700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WALK</a:t>
            </a:r>
            <a:r>
              <a:rPr lang="en-US" altLang="zh-CN" sz="6700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!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b="1" dirty="0" smtClean="0">
                <a:latin typeface="Comic Sans MS" pitchFamily="66" charset="0"/>
              </a:rPr>
              <a:t>The important word should be said for three times.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645024"/>
            <a:ext cx="8208912" cy="2232248"/>
          </a:xfrm>
          <a:solidFill>
            <a:schemeClr val="lt1">
              <a:alpha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4600" b="1" dirty="0" smtClean="0">
                <a:latin typeface="Comic Sans MS" pitchFamily="66" charset="0"/>
              </a:rPr>
              <a:t>  Walking is really </a:t>
            </a:r>
            <a:r>
              <a:rPr lang="en-US" altLang="zh-CN" sz="4600" b="1" dirty="0" err="1" smtClean="0">
                <a:latin typeface="Comic Sans MS" pitchFamily="66" charset="0"/>
              </a:rPr>
              <a:t>healthy,.In</a:t>
            </a:r>
            <a:r>
              <a:rPr lang="en-US" altLang="zh-CN" sz="4600" b="1" dirty="0" smtClean="0">
                <a:latin typeface="Comic Sans MS" pitchFamily="66" charset="0"/>
              </a:rPr>
              <a:t> addition, it’s also very friendly to the environment.</a:t>
            </a:r>
            <a:endParaRPr lang="zh-CN" altLang="en-US" sz="4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END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4797152"/>
            <a:ext cx="8229600" cy="1184995"/>
          </a:xfrm>
        </p:spPr>
        <p:txBody>
          <a:bodyPr>
            <a:normAutofit lnSpcReduction="10000"/>
          </a:bodyPr>
          <a:lstStyle/>
          <a:p>
            <a:r>
              <a:rPr lang="en-US" altLang="zh-CN" sz="4000" b="1" dirty="0" smtClean="0"/>
              <a:t>Background Music:</a:t>
            </a:r>
          </a:p>
          <a:p>
            <a:pPr>
              <a:buNone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        相信自己无限极  陈奕迅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241</Words>
  <Application>Microsoft Office PowerPoint</Application>
  <PresentationFormat>全屏显示(4:3)</PresentationFormat>
  <Paragraphs>19</Paragraphs>
  <Slides>6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World Walking Day</vt:lpstr>
      <vt:lpstr>Its origin</vt:lpstr>
      <vt:lpstr>The 2015 World Walking Day </vt:lpstr>
      <vt:lpstr>A specific setting activity area, as a partner to keep hydrated.</vt:lpstr>
      <vt:lpstr>  WALK WALK WALK! The important word should be said for three times. 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世界行走日</dc:title>
  <dc:creator>Administrator</dc:creator>
  <cp:lastModifiedBy>Administrator</cp:lastModifiedBy>
  <cp:revision>30</cp:revision>
  <dcterms:created xsi:type="dcterms:W3CDTF">2015-11-13T14:17:34Z</dcterms:created>
  <dcterms:modified xsi:type="dcterms:W3CDTF">2015-11-15T09:21:40Z</dcterms:modified>
</cp:coreProperties>
</file>