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8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F0A6-8DE3-499F-BA06-48A05DDB8A4C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E1C6-0B0A-4DF4-87A2-5392563E89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818" t="20100" r="31018" b="44916"/>
          <a:stretch>
            <a:fillRect/>
          </a:stretch>
        </p:blipFill>
        <p:spPr bwMode="auto">
          <a:xfrm>
            <a:off x="611560" y="1412775"/>
            <a:ext cx="7632848" cy="33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00192" y="4365104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19675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单词的删除</a:t>
            </a:r>
            <a:endParaRPr lang="zh-CN" altLang="en-US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407707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CN" sz="3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zh-CN" altLang="en-US" sz="3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单词的增加</a:t>
            </a:r>
            <a:endParaRPr lang="zh-CN" altLang="en-US" sz="36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400506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the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2" y="2420888"/>
            <a:ext cx="244827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234888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zh-CN" altLang="en-US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单词的修改</a:t>
            </a:r>
            <a:endParaRPr lang="zh-CN" altLang="en-US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</cp:revision>
  <dcterms:created xsi:type="dcterms:W3CDTF">2016-04-05T07:40:41Z</dcterms:created>
  <dcterms:modified xsi:type="dcterms:W3CDTF">2016-04-05T08:09:57Z</dcterms:modified>
</cp:coreProperties>
</file>