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8" r:id="rId10"/>
    <p:sldId id="269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-9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2016-1-12</a:t>
            </a:fld>
            <a:endParaRPr lang="zh-CN" alt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xmlns:p14="http://schemas.microsoft.com/office/powerpoint/2010/main"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3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2016-1-12</a:t>
            </a:fld>
            <a:endParaRPr lang="zh-CN" altLang="en-US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xmlns:p14="http://schemas.microsoft.com/office/powerpoint/2010/main"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2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2016-1-12</a:t>
            </a:fld>
            <a:endParaRPr lang="zh-CN" altLang="en-US"/>
          </a:p>
        </p:txBody>
      </p:sp>
      <p:sp>
        <p:nvSpPr>
          <p:cNvPr id="10486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xmlns:p14="http://schemas.microsoft.com/office/powerpoint/2010/main"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58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5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2016-1-12</a:t>
            </a:fld>
            <a:endParaRPr lang="zh-CN" altLang="en-US"/>
          </a:p>
        </p:txBody>
      </p:sp>
      <p:sp>
        <p:nvSpPr>
          <p:cNvPr id="10485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xmlns:p14="http://schemas.microsoft.com/office/powerpoint/2010/main"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21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6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2016-1-12</a:t>
            </a:fld>
            <a:endParaRPr lang="zh-CN" altLang="en-US"/>
          </a:p>
        </p:txBody>
      </p:sp>
      <p:sp>
        <p:nvSpPr>
          <p:cNvPr id="10486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xmlns:p14="http://schemas.microsoft.com/office/powerpoint/2010/main"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15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16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2016-1-12</a:t>
            </a:fld>
            <a:endParaRPr lang="zh-CN" altLang="en-US"/>
          </a:p>
        </p:txBody>
      </p:sp>
      <p:sp>
        <p:nvSpPr>
          <p:cNvPr id="10486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xmlns:p14="http://schemas.microsoft.com/office/powerpoint/2010/main"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2016-1-12</a:t>
            </a:fld>
            <a:endParaRPr lang="zh-CN" alt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xmlns:p14="http://schemas.microsoft.com/office/powerpoint/2010/main"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3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2016-1-12</a:t>
            </a:fld>
            <a:endParaRPr lang="zh-CN" altLang="en-US"/>
          </a:p>
        </p:txBody>
      </p:sp>
      <p:sp>
        <p:nvSpPr>
          <p:cNvPr id="104864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xmlns:p14="http://schemas.microsoft.com/office/powerpoint/2010/main"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2016-1-12</a:t>
            </a:fld>
            <a:endParaRPr lang="zh-CN" altLang="en-US"/>
          </a:p>
        </p:txBody>
      </p:sp>
      <p:sp>
        <p:nvSpPr>
          <p:cNvPr id="104862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xmlns:p14="http://schemas.microsoft.com/office/powerpoint/2010/main"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50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2016-1-12</a:t>
            </a:fld>
            <a:endParaRPr lang="zh-CN" alt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xmlns:p14="http://schemas.microsoft.com/office/powerpoint/2010/main" spd="slow" p14:dur="1000">
        <p14:flash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4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04864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64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2016-1-12</a:t>
            </a:fld>
            <a:endParaRPr lang="zh-CN" altLang="en-US"/>
          </a:p>
        </p:txBody>
      </p:sp>
      <p:sp>
        <p:nvSpPr>
          <p:cNvPr id="104864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xmlns:p14="http://schemas.microsoft.com/office/powerpoint/2010/main" spd="slow" p14:dur="1000">
        <p14:flash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F522-6256-461E-A79F-4037A6D0C8F9}" type="datetimeFigureOut">
              <a:rPr lang="zh-CN" altLang="en-US" smtClean="0"/>
              <a:pPr/>
              <a:t>2016-1-12</a:t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xmlns:p14="http://schemas.microsoft.com/office/powerpoint/2010/main" spd="slow" p14:dur="1000">
        <p14:flash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ctrTitle"/>
          </p:nvPr>
        </p:nvSpPr>
        <p:spPr>
          <a:xfrm>
            <a:off x="5483507" y="471225"/>
            <a:ext cx="2517493" cy="5286954"/>
          </a:xfrm>
        </p:spPr>
        <p:txBody>
          <a:bodyPr>
            <a:normAutofit/>
          </a:bodyPr>
          <a:lstStyle/>
          <a:p>
            <a:r>
              <a:rPr lang="en-US" altLang="zh-CN"/>
              <a:t>Code</a:t>
            </a:r>
            <a:br>
              <a:rPr lang="en-US" altLang="zh-CN"/>
            </a:br>
            <a:r>
              <a:rPr lang="en-US" altLang="zh-CN"/>
              <a:t>Geass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zh-CN" altLang="en-US"/>
              <a:t>反叛的鲁鲁修</a:t>
            </a:r>
          </a:p>
        </p:txBody>
      </p:sp>
      <p:pic>
        <p:nvPicPr>
          <p:cNvPr id="2097152" name="图片 209715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032" y="225594"/>
            <a:ext cx="4867205" cy="66324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xmlns:p14="http://schemas.microsoft.com/office/powerpoint/2010/main" spd="slow" p14:dur="1000">
        <p14:flas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标题 10486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Conclusion</a:t>
            </a:r>
            <a:endParaRPr lang="zh-CN"/>
          </a:p>
        </p:txBody>
      </p:sp>
      <p:sp>
        <p:nvSpPr>
          <p:cNvPr id="1048612" name="内容占位符 10486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/>
              <a:t>This tells us</a:t>
            </a:r>
            <a:endParaRPr lang="zh-CN" sz="4000"/>
          </a:p>
          <a:p>
            <a:r>
              <a:rPr lang="en-US" altLang="zh-CN" sz="4000"/>
              <a:t>Peace</a:t>
            </a:r>
            <a:endParaRPr lang="zh-CN" sz="4000"/>
          </a:p>
          <a:p>
            <a:r>
              <a:rPr lang="en-US" altLang="zh-CN" sz="4000"/>
              <a:t>warn war lll</a:t>
            </a:r>
            <a:endParaRPr lang="zh-CN" sz="4000"/>
          </a:p>
        </p:txBody>
      </p:sp>
      <p:pic>
        <p:nvPicPr>
          <p:cNvPr id="2097163" name="图片 209716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045" y="-277031"/>
            <a:ext cx="7967577" cy="5602977"/>
          </a:xfrm>
          <a:prstGeom prst="rect">
            <a:avLst/>
          </a:prstGeom>
        </p:spPr>
      </p:pic>
      <p:sp>
        <p:nvSpPr>
          <p:cNvPr id="1048613" name="TextBox 1048612"/>
          <p:cNvSpPr txBox="1"/>
          <p:nvPr/>
        </p:nvSpPr>
        <p:spPr>
          <a:xfrm>
            <a:off x="102845" y="5370247"/>
            <a:ext cx="9107885" cy="1513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4000" b="1" i="1" u="sng">
                <a:solidFill>
                  <a:srgbClr val="D66565"/>
                </a:solidFill>
              </a:rPr>
              <a:t>He broke the world and rebuilt a peaful word by his life.He is great. </a:t>
            </a:r>
            <a:endParaRPr lang="zh-CN" sz="6000" b="1" i="1" u="sng">
              <a:solidFill>
                <a:srgbClr val="D6656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xmlns:p14="http://schemas.microsoft.com/office/powerpoint/2010/main" spd="slow" p14:dur="1000">
        <p14:fla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标题 104859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1048593" name="内容占位符 1048592"/>
          <p:cNvSpPr>
            <a:spLocks noGrp="1"/>
          </p:cNvSpPr>
          <p:nvPr>
            <p:ph idx="1"/>
          </p:nvPr>
        </p:nvSpPr>
        <p:spPr>
          <a:xfrm>
            <a:off x="785816" y="4621056"/>
            <a:ext cx="7886700" cy="21294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4000" dirty="0"/>
              <a:t>11th son </a:t>
            </a:r>
            <a:r>
              <a:rPr lang="en-US" altLang="zh-CN" sz="4000" dirty="0" smtClean="0"/>
              <a:t>  his dad  expelled him</a:t>
            </a:r>
            <a:endParaRPr lang="zh-CN" sz="4000" dirty="0"/>
          </a:p>
          <a:p>
            <a:pPr marL="0" indent="0">
              <a:buNone/>
            </a:pPr>
            <a:r>
              <a:rPr lang="en-US" altLang="zh-CN" sz="4000" dirty="0"/>
              <a:t>He was allocated to the 11th colony of British</a:t>
            </a:r>
            <a:r>
              <a:rPr lang="zh-CN" altLang="en-US" sz="4000" dirty="0"/>
              <a:t>——</a:t>
            </a:r>
            <a:r>
              <a:rPr lang="en-US" altLang="zh-CN" sz="4000" dirty="0" err="1"/>
              <a:t>Janpan</a:t>
            </a:r>
            <a:r>
              <a:rPr lang="en-US" altLang="zh-CN" sz="4000" dirty="0"/>
              <a:t>   </a:t>
            </a:r>
            <a:endParaRPr lang="zh-CN" sz="4000" dirty="0"/>
          </a:p>
        </p:txBody>
      </p:sp>
      <p:pic>
        <p:nvPicPr>
          <p:cNvPr id="2097153" name="图片 209715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003" y="-19472"/>
            <a:ext cx="8554513" cy="46405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xmlns:p14="http://schemas.microsoft.com/office/powerpoint/2010/main" spd="slow" p14:dur="1000">
        <p14:fla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209715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517625" cy="3108369"/>
          </a:xfrm>
          <a:prstGeom prst="rect">
            <a:avLst/>
          </a:prstGeom>
        </p:spPr>
      </p:pic>
      <p:pic>
        <p:nvPicPr>
          <p:cNvPr id="2097155" name="图片 2097154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40111" y="3108369"/>
            <a:ext cx="6072141" cy="3787287"/>
          </a:xfrm>
          <a:prstGeom prst="rect">
            <a:avLst/>
          </a:prstGeom>
        </p:spPr>
      </p:pic>
      <p:sp>
        <p:nvSpPr>
          <p:cNvPr id="1048594" name="TextBox 1048593"/>
          <p:cNvSpPr txBox="1"/>
          <p:nvPr/>
        </p:nvSpPr>
        <p:spPr>
          <a:xfrm>
            <a:off x="280710" y="3277638"/>
            <a:ext cx="4956201" cy="32410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4400">
                <a:solidFill>
                  <a:srgbClr val="000000"/>
                </a:solidFill>
              </a:rPr>
              <a:t>Zero</a:t>
            </a:r>
            <a:endParaRPr lang="zh-CN" sz="4400">
              <a:solidFill>
                <a:srgbClr val="000000"/>
              </a:solidFill>
            </a:endParaRPr>
          </a:p>
          <a:p>
            <a:r>
              <a:rPr lang="en-US" altLang="zh-CN" sz="4400">
                <a:solidFill>
                  <a:srgbClr val="000000"/>
                </a:solidFill>
              </a:rPr>
              <a:t>Leader of</a:t>
            </a:r>
            <a:endParaRPr lang="zh-CN" sz="4400">
              <a:solidFill>
                <a:srgbClr val="000000"/>
              </a:solidFill>
            </a:endParaRPr>
          </a:p>
          <a:p>
            <a:r>
              <a:rPr lang="en-US" altLang="zh-CN" sz="4400">
                <a:solidFill>
                  <a:srgbClr val="000000"/>
                </a:solidFill>
              </a:rPr>
              <a:t>black </a:t>
            </a:r>
            <a:endParaRPr lang="zh-CN" sz="4400">
              <a:solidFill>
                <a:srgbClr val="000000"/>
              </a:solidFill>
            </a:endParaRPr>
          </a:p>
          <a:p>
            <a:r>
              <a:rPr lang="en-US" altLang="zh-CN" sz="4400">
                <a:solidFill>
                  <a:srgbClr val="000000"/>
                </a:solidFill>
              </a:rPr>
              <a:t>knights</a:t>
            </a:r>
            <a:endParaRPr lang="zh-CN" sz="4400">
              <a:solidFill>
                <a:srgbClr val="000000"/>
              </a:solidFill>
            </a:endParaRPr>
          </a:p>
        </p:txBody>
      </p:sp>
      <p:sp>
        <p:nvSpPr>
          <p:cNvPr id="1048595" name="TextBox 1048594"/>
          <p:cNvSpPr txBox="1"/>
          <p:nvPr/>
        </p:nvSpPr>
        <p:spPr>
          <a:xfrm>
            <a:off x="5682043" y="327363"/>
            <a:ext cx="4000000" cy="24536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4400">
                <a:solidFill>
                  <a:srgbClr val="000000"/>
                </a:solidFill>
              </a:rPr>
              <a:t>Student</a:t>
            </a:r>
            <a:endParaRPr lang="zh-CN" sz="4400">
              <a:solidFill>
                <a:srgbClr val="000000"/>
              </a:solidFill>
            </a:endParaRPr>
          </a:p>
          <a:p>
            <a:r>
              <a:rPr lang="en-US" altLang="zh-CN" sz="4400">
                <a:solidFill>
                  <a:srgbClr val="000000"/>
                </a:solidFill>
              </a:rPr>
              <a:t>Brilliant</a:t>
            </a:r>
            <a:endParaRPr lang="zh-CN" sz="4400">
              <a:solidFill>
                <a:srgbClr val="000000"/>
              </a:solidFill>
            </a:endParaRPr>
          </a:p>
          <a:p>
            <a:r>
              <a:rPr lang="en-US" altLang="zh-CN" sz="4400">
                <a:solidFill>
                  <a:srgbClr val="000000"/>
                </a:solidFill>
              </a:rPr>
              <a:t>handsome</a:t>
            </a:r>
            <a:endParaRPr lang="zh-CN" sz="4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xmlns:p14="http://schemas.microsoft.com/office/powerpoint/2010/main" spd="slow" p14:dur="1000">
        <p14:fla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标题 104859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1048597" name="内容占位符 104859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/>
          </a:p>
        </p:txBody>
      </p:sp>
      <p:pic>
        <p:nvPicPr>
          <p:cNvPr id="2097156" name="图片 2097155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408" y="0"/>
            <a:ext cx="8265354" cy="5011439"/>
          </a:xfrm>
          <a:prstGeom prst="rect">
            <a:avLst/>
          </a:prstGeom>
        </p:spPr>
      </p:pic>
      <p:sp>
        <p:nvSpPr>
          <p:cNvPr id="1048598" name="TextBox 1048597"/>
          <p:cNvSpPr txBox="1"/>
          <p:nvPr/>
        </p:nvSpPr>
        <p:spPr>
          <a:xfrm>
            <a:off x="360407" y="5011439"/>
            <a:ext cx="8561746" cy="16662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4400">
                <a:solidFill>
                  <a:srgbClr val="000000"/>
                </a:solidFill>
              </a:rPr>
              <a:t>Geass</a:t>
            </a:r>
            <a:r>
              <a:rPr lang="zh-CN" altLang="en-US" sz="4400">
                <a:solidFill>
                  <a:srgbClr val="000000"/>
                </a:solidFill>
              </a:rPr>
              <a:t>—</a:t>
            </a:r>
            <a:r>
              <a:rPr lang="en-US" altLang="zh-CN" sz="4400">
                <a:solidFill>
                  <a:srgbClr val="000000"/>
                </a:solidFill>
              </a:rPr>
              <a:t>he can order anyone to do anything once including himself </a:t>
            </a:r>
            <a:endParaRPr lang="zh-CN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xmlns:p14="http://schemas.microsoft.com/office/powerpoint/2010/main" spd="slow" p14:dur="1000">
        <p14:fla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标题 1048598"/>
          <p:cNvSpPr>
            <a:spLocks noGrp="1"/>
          </p:cNvSpPr>
          <p:nvPr>
            <p:ph type="title"/>
          </p:nvPr>
        </p:nvSpPr>
        <p:spPr>
          <a:xfrm>
            <a:off x="372038" y="370611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/>
              <a:t>           Code   lovely and endless C.C</a:t>
            </a:r>
            <a:endParaRPr lang="zh-CN"/>
          </a:p>
        </p:txBody>
      </p:sp>
      <p:sp>
        <p:nvSpPr>
          <p:cNvPr id="1048600" name="内容占位符 104859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/>
          </a:p>
        </p:txBody>
      </p:sp>
      <p:pic>
        <p:nvPicPr>
          <p:cNvPr id="2097157" name="图片 209715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2039" y="1696175"/>
            <a:ext cx="7990796" cy="4924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xmlns:p14="http://schemas.microsoft.com/office/powerpoint/2010/main" spd="slow" p14:dur="1000">
        <p14:fla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标题 104860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1048602" name="内容占位符 1048601"/>
          <p:cNvSpPr>
            <a:spLocks noGrp="1"/>
          </p:cNvSpPr>
          <p:nvPr>
            <p:ph idx="1"/>
          </p:nvPr>
        </p:nvSpPr>
        <p:spPr>
          <a:xfrm>
            <a:off x="628650" y="5185775"/>
            <a:ext cx="7886700" cy="991188"/>
          </a:xfrm>
        </p:spPr>
        <p:txBody>
          <a:bodyPr/>
          <a:lstStyle/>
          <a:p>
            <a:r>
              <a:rPr lang="en-US" altLang="zh-CN" dirty="0" smtClean="0"/>
              <a:t>With the help of CC</a:t>
            </a:r>
            <a:endParaRPr lang="zh-CN" dirty="0"/>
          </a:p>
        </p:txBody>
      </p:sp>
      <p:pic>
        <p:nvPicPr>
          <p:cNvPr id="2097158" name="图片 209715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2495"/>
          </a:xfrm>
          <a:prstGeom prst="rect">
            <a:avLst/>
          </a:prstGeom>
        </p:spPr>
      </p:pic>
      <p:sp>
        <p:nvSpPr>
          <p:cNvPr id="1048603" name="TextBox 1048602"/>
          <p:cNvSpPr txBox="1"/>
          <p:nvPr/>
        </p:nvSpPr>
        <p:spPr>
          <a:xfrm>
            <a:off x="3769727" y="5298123"/>
            <a:ext cx="4000000" cy="878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4400">
                <a:solidFill>
                  <a:srgbClr val="D66565"/>
                </a:solidFill>
              </a:rPr>
              <a:t>King</a:t>
            </a:r>
            <a:endParaRPr lang="zh-CN" sz="2800">
              <a:solidFill>
                <a:srgbClr val="D6656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xmlns:p14="http://schemas.microsoft.com/office/powerpoint/2010/main" spd="slow" p14:dur="1000">
        <p14:flas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内容占位符 1048604"/>
          <p:cNvSpPr>
            <a:spLocks noGrp="1"/>
          </p:cNvSpPr>
          <p:nvPr>
            <p:ph idx="1"/>
          </p:nvPr>
        </p:nvSpPr>
        <p:spPr>
          <a:xfrm>
            <a:off x="5474893" y="475636"/>
            <a:ext cx="3934541" cy="619325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4000" dirty="0"/>
              <a:t>He is good at chess</a:t>
            </a:r>
            <a:r>
              <a:rPr lang="en-US" altLang="zh-CN" sz="4000" dirty="0" smtClean="0"/>
              <a:t>, but </a:t>
            </a:r>
            <a:r>
              <a:rPr lang="en-US" altLang="zh-CN" sz="4000" dirty="0"/>
              <a:t>he doesn't do well in sports and he  believes</a:t>
            </a:r>
            <a:endParaRPr lang="zh-CN" sz="4000" dirty="0"/>
          </a:p>
          <a:p>
            <a:r>
              <a:rPr lang="zh-CN" altLang="en-US" sz="4000" dirty="0"/>
              <a:t>王不走，部下怎么会</a:t>
            </a:r>
            <a:r>
              <a:rPr lang="zh-CN" altLang="en-US" sz="4000" dirty="0" smtClean="0"/>
              <a:t>跟上</a:t>
            </a:r>
            <a:r>
              <a:rPr lang="en-US" altLang="zh-CN" sz="4000" dirty="0" smtClean="0"/>
              <a:t>.</a:t>
            </a:r>
            <a:endParaRPr lang="zh-CN" sz="4000" dirty="0"/>
          </a:p>
        </p:txBody>
      </p:sp>
      <p:pic>
        <p:nvPicPr>
          <p:cNvPr id="2097159" name="图片 2097158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37454"/>
            <a:ext cx="5744254" cy="73329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xmlns:p14="http://schemas.microsoft.com/office/powerpoint/2010/main" spd="slow" p14:dur="1000">
        <p14:flas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79745" y="2675112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Let’s see his end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xmlns:p14="http://schemas.microsoft.com/office/powerpoint/2010/main" spd="slow" p14:dur="1000">
        <p14:flas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内容占位符 1048609"/>
          <p:cNvSpPr>
            <a:spLocks noGrp="1"/>
          </p:cNvSpPr>
          <p:nvPr>
            <p:ph idx="1"/>
          </p:nvPr>
        </p:nvSpPr>
        <p:spPr>
          <a:xfrm>
            <a:off x="4813971" y="322058"/>
            <a:ext cx="4330029" cy="65359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 dirty="0"/>
              <a:t>He has become </a:t>
            </a:r>
            <a:endParaRPr lang="zh-CN" sz="3600" dirty="0"/>
          </a:p>
          <a:p>
            <a:pPr marL="0" indent="0">
              <a:buNone/>
            </a:pPr>
            <a:r>
              <a:rPr lang="en-US" altLang="zh-CN" sz="3600" dirty="0"/>
              <a:t>code from </a:t>
            </a:r>
            <a:r>
              <a:rPr lang="en-US" altLang="zh-CN" sz="3600" dirty="0" err="1"/>
              <a:t>geass</a:t>
            </a:r>
            <a:r>
              <a:rPr lang="en-US" altLang="zh-CN" sz="3600" dirty="0"/>
              <a:t> by killing the other code</a:t>
            </a:r>
            <a:r>
              <a:rPr lang="zh-CN" altLang="en-US" sz="3600" dirty="0"/>
              <a:t>—</a:t>
            </a:r>
            <a:r>
              <a:rPr lang="en-US" altLang="zh-CN" sz="3600" dirty="0"/>
              <a:t>his dad finally</a:t>
            </a:r>
            <a:endParaRPr lang="zh-CN" sz="3600" dirty="0"/>
          </a:p>
          <a:p>
            <a:r>
              <a:rPr lang="en-US" altLang="zh-CN" sz="3600" dirty="0"/>
              <a:t>Endless</a:t>
            </a:r>
            <a:endParaRPr lang="zh-CN" sz="3600" dirty="0"/>
          </a:p>
          <a:p>
            <a:r>
              <a:rPr lang="en-US" altLang="zh-CN" sz="3600" dirty="0"/>
              <a:t>He went to have privacy </a:t>
            </a:r>
            <a:r>
              <a:rPr lang="en-US" altLang="zh-CN" sz="3600" dirty="0" err="1"/>
              <a:t>withC.C</a:t>
            </a:r>
            <a:r>
              <a:rPr lang="en-US" altLang="zh-CN" sz="3600" dirty="0"/>
              <a:t> </a:t>
            </a:r>
            <a:endParaRPr lang="zh-CN" sz="3600" dirty="0"/>
          </a:p>
        </p:txBody>
      </p:sp>
      <p:pic>
        <p:nvPicPr>
          <p:cNvPr id="2097162" name="图片 209716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3999" y="-154626"/>
            <a:ext cx="4379972" cy="70126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xmlns:p14="http://schemas.microsoft.com/office/powerpoint/2010/main" spd="slow" p14:dur="1000">
        <p14:fla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124</Words>
  <Application>Microsoft Office PowerPoint</Application>
  <PresentationFormat>全屏显示(4:3)</PresentationFormat>
  <Paragraphs>26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Code Geass  反叛的鲁鲁修</vt:lpstr>
      <vt:lpstr>幻灯片 2</vt:lpstr>
      <vt:lpstr>幻灯片 3</vt:lpstr>
      <vt:lpstr>幻灯片 4</vt:lpstr>
      <vt:lpstr>           Code   lovely and endless C.C</vt:lpstr>
      <vt:lpstr>幻灯片 6</vt:lpstr>
      <vt:lpstr>幻灯片 7</vt:lpstr>
      <vt:lpstr>幻灯片 8</vt:lpstr>
      <vt:lpstr>幻灯片 9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Geass  反叛的鲁鲁修</dc:title>
  <cp:lastModifiedBy>USER</cp:lastModifiedBy>
  <cp:revision>7</cp:revision>
  <dcterms:created xsi:type="dcterms:W3CDTF">2015-05-09T17:24:01Z</dcterms:created>
  <dcterms:modified xsi:type="dcterms:W3CDTF">2016-01-12T00:39:43Z</dcterms:modified>
</cp:coreProperties>
</file>