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-41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4859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104859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5F522-6256-461E-A79F-4037A6D0C8F9}" type="datetimeFigureOut">
              <a:rPr lang="zh-CN" altLang="en-US" smtClean="0"/>
              <a:pPr/>
              <a:t>2015-10-27</a:t>
            </a:fld>
            <a:endParaRPr lang="zh-CN" altLang="en-US"/>
          </a:p>
        </p:txBody>
      </p:sp>
      <p:sp>
        <p:nvSpPr>
          <p:cNvPr id="104859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59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A564D-84E6-4D0E-9D2B-1519760DAFC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48618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04861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5F522-6256-461E-A79F-4037A6D0C8F9}" type="datetimeFigureOut">
              <a:rPr lang="zh-CN" altLang="en-US" smtClean="0"/>
              <a:pPr/>
              <a:t>2015-10-27</a:t>
            </a:fld>
            <a:endParaRPr lang="zh-CN" altLang="en-US"/>
          </a:p>
        </p:txBody>
      </p:sp>
      <p:sp>
        <p:nvSpPr>
          <p:cNvPr id="104862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2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A564D-84E6-4D0E-9D2B-1519760DAFC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 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4861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04861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5F522-6256-461E-A79F-4037A6D0C8F9}" type="datetimeFigureOut">
              <a:rPr lang="zh-CN" altLang="en-US" smtClean="0"/>
              <a:pPr/>
              <a:t>2015-10-27</a:t>
            </a:fld>
            <a:endParaRPr lang="zh-CN" altLang="en-US"/>
          </a:p>
        </p:txBody>
      </p:sp>
      <p:sp>
        <p:nvSpPr>
          <p:cNvPr id="104861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1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A564D-84E6-4D0E-9D2B-1519760DAFC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4858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04858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5F522-6256-461E-A79F-4037A6D0C8F9}" type="datetimeFigureOut">
              <a:rPr lang="zh-CN" altLang="en-US" smtClean="0"/>
              <a:pPr/>
              <a:t>2015-10-27</a:t>
            </a:fld>
            <a:endParaRPr lang="zh-CN" altLang="en-US"/>
          </a:p>
        </p:txBody>
      </p:sp>
      <p:sp>
        <p:nvSpPr>
          <p:cNvPr id="104858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58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A564D-84E6-4D0E-9D2B-1519760DAFC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48608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4860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5F522-6256-461E-A79F-4037A6D0C8F9}" type="datetimeFigureOut">
              <a:rPr lang="zh-CN" altLang="en-US" smtClean="0"/>
              <a:pPr/>
              <a:t>2015-10-27</a:t>
            </a:fld>
            <a:endParaRPr lang="zh-CN" altLang="en-US"/>
          </a:p>
        </p:txBody>
      </p:sp>
      <p:sp>
        <p:nvSpPr>
          <p:cNvPr id="104861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A564D-84E6-4D0E-9D2B-1519760DAFC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48602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048603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04860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5F522-6256-461E-A79F-4037A6D0C8F9}" type="datetimeFigureOut">
              <a:rPr lang="zh-CN" altLang="en-US" smtClean="0"/>
              <a:pPr/>
              <a:t>2015-10-27</a:t>
            </a:fld>
            <a:endParaRPr lang="zh-CN" altLang="en-US"/>
          </a:p>
        </p:txBody>
      </p:sp>
      <p:sp>
        <p:nvSpPr>
          <p:cNvPr id="104860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0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A564D-84E6-4D0E-9D2B-1519760DAFC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8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48639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48640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048641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48642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048643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5F522-6256-461E-A79F-4037A6D0C8F9}" type="datetimeFigureOut">
              <a:rPr lang="zh-CN" altLang="en-US" smtClean="0"/>
              <a:pPr/>
              <a:t>2015-10-27</a:t>
            </a:fld>
            <a:endParaRPr lang="zh-CN" altLang="en-US"/>
          </a:p>
        </p:txBody>
      </p:sp>
      <p:sp>
        <p:nvSpPr>
          <p:cNvPr id="1048644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45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A564D-84E6-4D0E-9D2B-1519760DAFC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4862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5F522-6256-461E-A79F-4037A6D0C8F9}" type="datetimeFigureOut">
              <a:rPr lang="zh-CN" altLang="en-US" smtClean="0"/>
              <a:pPr/>
              <a:t>2015-10-27</a:t>
            </a:fld>
            <a:endParaRPr lang="zh-CN" altLang="en-US"/>
          </a:p>
        </p:txBody>
      </p:sp>
      <p:sp>
        <p:nvSpPr>
          <p:cNvPr id="104862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2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A564D-84E6-4D0E-9D2B-1519760DAFC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5F522-6256-461E-A79F-4037A6D0C8F9}" type="datetimeFigureOut">
              <a:rPr lang="zh-CN" altLang="en-US" smtClean="0"/>
              <a:pPr/>
              <a:t>2015-10-27</a:t>
            </a:fld>
            <a:endParaRPr lang="zh-CN" altLang="en-US"/>
          </a:p>
        </p:txBody>
      </p:sp>
      <p:sp>
        <p:nvSpPr>
          <p:cNvPr id="1048582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58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A564D-84E6-4D0E-9D2B-1519760DAFC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4863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04863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4863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5F522-6256-461E-A79F-4037A6D0C8F9}" type="datetimeFigureOut">
              <a:rPr lang="zh-CN" altLang="en-US" smtClean="0"/>
              <a:pPr/>
              <a:t>2015-10-27</a:t>
            </a:fld>
            <a:endParaRPr lang="zh-CN" altLang="en-US"/>
          </a:p>
        </p:txBody>
      </p:sp>
      <p:sp>
        <p:nvSpPr>
          <p:cNvPr id="104863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3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A564D-84E6-4D0E-9D2B-1519760DAFC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4862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1048628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4862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5F522-6256-461E-A79F-4037A6D0C8F9}" type="datetimeFigureOut">
              <a:rPr lang="zh-CN" altLang="en-US" smtClean="0"/>
              <a:pPr/>
              <a:t>2015-10-27</a:t>
            </a:fld>
            <a:endParaRPr lang="zh-CN" altLang="en-US"/>
          </a:p>
        </p:txBody>
      </p:sp>
      <p:sp>
        <p:nvSpPr>
          <p:cNvPr id="104863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3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A564D-84E6-4D0E-9D2B-1519760DAFC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35F522-6256-461E-A79F-4037A6D0C8F9}" type="datetimeFigureOut">
              <a:rPr lang="zh-CN" altLang="en-US" smtClean="0"/>
              <a:pPr/>
              <a:t>2015-10-27</a:t>
            </a:fld>
            <a:endParaRPr lang="zh-CN" altLang="en-US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1A564D-84E6-4D0E-9D2B-1519760DAFC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标题 1"/>
          <p:cNvSpPr>
            <a:spLocks noGrp="1"/>
          </p:cNvSpPr>
          <p:nvPr>
            <p:ph type="ctrTitle"/>
          </p:nvPr>
        </p:nvSpPr>
        <p:spPr>
          <a:xfrm>
            <a:off x="756098" y="229074"/>
            <a:ext cx="6993802" cy="1169171"/>
          </a:xfrm>
        </p:spPr>
        <p:txBody>
          <a:bodyPr/>
          <a:lstStyle/>
          <a:p>
            <a:r>
              <a:rPr lang="en-US" altLang="zh-CN"/>
              <a:t>Believe</a:t>
            </a:r>
            <a:endParaRPr lang="zh-CN" altLang="en-US"/>
          </a:p>
        </p:txBody>
      </p:sp>
      <p:sp>
        <p:nvSpPr>
          <p:cNvPr id="1048598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97155" name="图片 2097154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66291" y="1305153"/>
            <a:ext cx="7988144" cy="546237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097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6" name="图片 2097155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2235" y="2576317"/>
            <a:ext cx="5269416" cy="3572247"/>
          </a:xfrm>
          <a:prstGeom prst="rect">
            <a:avLst/>
          </a:prstGeom>
        </p:spPr>
      </p:pic>
      <p:sp>
        <p:nvSpPr>
          <p:cNvPr id="1048599" name="TextBox 1048598"/>
          <p:cNvSpPr txBox="1"/>
          <p:nvPr/>
        </p:nvSpPr>
        <p:spPr>
          <a:xfrm>
            <a:off x="423462" y="185898"/>
            <a:ext cx="4973866" cy="294639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zh-CN" sz="4000">
                <a:solidFill>
                  <a:srgbClr val="FF0000"/>
                </a:solidFill>
              </a:rPr>
              <a:t>Do you believe youselves?</a:t>
            </a:r>
            <a:endParaRPr lang="zh-CN" sz="4000">
              <a:solidFill>
                <a:srgbClr val="FF0000"/>
              </a:solidFill>
            </a:endParaRPr>
          </a:p>
          <a:p>
            <a:endParaRPr lang="zh-CN" sz="4000">
              <a:solidFill>
                <a:srgbClr val="FF0000"/>
              </a:solidFill>
            </a:endParaRPr>
          </a:p>
          <a:p>
            <a:endParaRPr lang="zh-CN" sz="4000">
              <a:solidFill>
                <a:srgbClr val="000000"/>
              </a:solidFill>
            </a:endParaRPr>
          </a:p>
        </p:txBody>
      </p:sp>
      <p:pic>
        <p:nvPicPr>
          <p:cNvPr id="2097157" name="图片 2097156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587648" y="427193"/>
            <a:ext cx="3422814" cy="584981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内容占位符 1048599"/>
          <p:cNvSpPr>
            <a:spLocks noGrp="1"/>
          </p:cNvSpPr>
          <p:nvPr>
            <p:ph idx="1"/>
          </p:nvPr>
        </p:nvSpPr>
        <p:spPr>
          <a:xfrm>
            <a:off x="487319" y="50108"/>
            <a:ext cx="7886700" cy="2473293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4000"/>
              <a:t>If we don't belive ourselves,we will fail</a:t>
            </a:r>
            <a:endParaRPr lang="zh-CN" sz="4000"/>
          </a:p>
          <a:p>
            <a:pPr marL="0" indent="0">
              <a:buNone/>
            </a:pPr>
            <a:endParaRPr lang="zh-CN" sz="4000"/>
          </a:p>
        </p:txBody>
      </p:sp>
      <p:pic>
        <p:nvPicPr>
          <p:cNvPr id="2097158" name="图片 2097157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33430" y="2065665"/>
            <a:ext cx="8412380" cy="44378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97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E:\USER\桌面\Presentation请直接考到这里\曾锦杰\psbCAPDGISC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8515" y="1924835"/>
            <a:ext cx="7872218" cy="442473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2730673" y="338203"/>
            <a:ext cx="554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Archer</a:t>
            </a:r>
            <a:endParaRPr lang="zh-CN" altLang="en-US" sz="60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0" name="图片 2097159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21600000">
            <a:off x="3273098" y="3620760"/>
            <a:ext cx="5727743" cy="3363684"/>
          </a:xfrm>
          <a:prstGeom prst="rect">
            <a:avLst/>
          </a:prstGeom>
        </p:spPr>
      </p:pic>
      <p:pic>
        <p:nvPicPr>
          <p:cNvPr id="2097161" name="图片 2097160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 rot="21541754">
            <a:off x="8849" y="-103426"/>
            <a:ext cx="5928189" cy="374001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3" name="图片 2097152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8055" y="38018"/>
            <a:ext cx="5127254" cy="2786206"/>
          </a:xfrm>
          <a:prstGeom prst="rect">
            <a:avLst/>
          </a:prstGeom>
        </p:spPr>
      </p:pic>
      <p:sp>
        <p:nvSpPr>
          <p:cNvPr id="1048591" name="TextBox 1048590"/>
          <p:cNvSpPr txBox="1"/>
          <p:nvPr/>
        </p:nvSpPr>
        <p:spPr>
          <a:xfrm>
            <a:off x="5398337" y="528901"/>
            <a:ext cx="3778142" cy="401891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zh-CN" sz="4400">
                <a:solidFill>
                  <a:srgbClr val="3399FF"/>
                </a:solidFill>
              </a:rPr>
              <a:t>Maybe you will say it's only animation,so let's see a real story. </a:t>
            </a:r>
            <a:endParaRPr lang="zh-CN" sz="4400">
              <a:solidFill>
                <a:srgbClr val="3399FF"/>
              </a:solidFill>
            </a:endParaRPr>
          </a:p>
        </p:txBody>
      </p:sp>
      <p:pic>
        <p:nvPicPr>
          <p:cNvPr id="2097154" name="图片 2097153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3735" y="2860436"/>
            <a:ext cx="5195454" cy="389659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0" name="内容占位符 104858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dirty="0"/>
              <a:t>http://m.iqiyi.com/w_19rsg4x5j1.html?msrc=6_55_97&amp;bd_source_light=2104633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9" name="内容占位符 1048588"/>
          <p:cNvSpPr>
            <a:spLocks noGrp="1"/>
          </p:cNvSpPr>
          <p:nvPr>
            <p:ph idx="1"/>
          </p:nvPr>
        </p:nvSpPr>
        <p:spPr>
          <a:xfrm>
            <a:off x="71391" y="104521"/>
            <a:ext cx="8978180" cy="2311668"/>
          </a:xfrm>
        </p:spPr>
        <p:txBody>
          <a:bodyPr>
            <a:noAutofit/>
          </a:bodyPr>
          <a:lstStyle/>
          <a:p>
            <a:r>
              <a:rPr lang="en-US" altLang="zh-CN" sz="4400">
                <a:solidFill>
                  <a:srgbClr val="000000"/>
                </a:solidFill>
              </a:rPr>
              <a:t>In a world,we should believe ourselves.Then we'll have strength we need and make magic </a:t>
            </a:r>
            <a:endParaRPr lang="zh-CN" sz="4400">
              <a:solidFill>
                <a:srgbClr val="000000"/>
              </a:solidFill>
            </a:endParaRPr>
          </a:p>
        </p:txBody>
      </p:sp>
      <p:pic>
        <p:nvPicPr>
          <p:cNvPr id="2097152" name="图片 209715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4116" y="2342686"/>
            <a:ext cx="7584168" cy="444559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77</Words>
  <Application>Microsoft Office PowerPoint</Application>
  <PresentationFormat>全屏显示(4:3)</PresentationFormat>
  <Paragraphs>7</Paragraphs>
  <Slides>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Office 主题</vt:lpstr>
      <vt:lpstr>Believe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Believe</dc:title>
  <cp:lastModifiedBy>USER</cp:lastModifiedBy>
  <cp:revision>3</cp:revision>
  <dcterms:created xsi:type="dcterms:W3CDTF">2015-04-30T09:24:01Z</dcterms:created>
  <dcterms:modified xsi:type="dcterms:W3CDTF">2015-10-27T02:23:27Z</dcterms:modified>
</cp:coreProperties>
</file>