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ndara" pitchFamily="34" charset="0"/>
        <a:ea typeface="华文楷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ndara" pitchFamily="34" charset="0"/>
        <a:ea typeface="华文楷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ndara" pitchFamily="34" charset="0"/>
        <a:ea typeface="华文楷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ndara" pitchFamily="34" charset="0"/>
        <a:ea typeface="华文楷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ndara" pitchFamily="34" charset="0"/>
        <a:ea typeface="华文楷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ndara" pitchFamily="34" charset="0"/>
        <a:ea typeface="华文楷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ndara" pitchFamily="34" charset="0"/>
        <a:ea typeface="华文楷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ndara" pitchFamily="34" charset="0"/>
        <a:ea typeface="华文楷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ndara" pitchFamily="34" charset="0"/>
        <a:ea typeface="华文楷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0000"/>
    <a:srgbClr val="580000"/>
    <a:srgbClr val="7A00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5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/>
        </p:nvSpPr>
        <p:spPr>
          <a:xfrm>
            <a:off x="0" y="0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reeform 7"/>
          <p:cNvSpPr>
            <a:spLocks noChangeAspect="1" noEditPoints="1"/>
          </p:cNvSpPr>
          <p:nvPr/>
        </p:nvSpPr>
        <p:spPr bwMode="auto">
          <a:xfrm>
            <a:off x="838200" y="1762125"/>
            <a:ext cx="2522538" cy="5095875"/>
          </a:xfrm>
          <a:custGeom>
            <a:avLst/>
            <a:gdLst>
              <a:gd name="T0" fmla="*/ 2147483647 w 2409"/>
              <a:gd name="T1" fmla="*/ 2147483647 h 4865"/>
              <a:gd name="T2" fmla="*/ 2147483647 w 2409"/>
              <a:gd name="T3" fmla="*/ 2147483647 h 4865"/>
              <a:gd name="T4" fmla="*/ 2147483647 w 2409"/>
              <a:gd name="T5" fmla="*/ 2147483647 h 4865"/>
              <a:gd name="T6" fmla="*/ 2147483647 w 2409"/>
              <a:gd name="T7" fmla="*/ 2147483647 h 4865"/>
              <a:gd name="T8" fmla="*/ 2147483647 w 2409"/>
              <a:gd name="T9" fmla="*/ 2147483647 h 4865"/>
              <a:gd name="T10" fmla="*/ 2147483647 w 2409"/>
              <a:gd name="T11" fmla="*/ 2147483647 h 4865"/>
              <a:gd name="T12" fmla="*/ 2147483647 w 2409"/>
              <a:gd name="T13" fmla="*/ 2147483647 h 4865"/>
              <a:gd name="T14" fmla="*/ 2147483647 w 2409"/>
              <a:gd name="T15" fmla="*/ 2147483647 h 4865"/>
              <a:gd name="T16" fmla="*/ 2147483647 w 2409"/>
              <a:gd name="T17" fmla="*/ 2147483647 h 4865"/>
              <a:gd name="T18" fmla="*/ 2147483647 w 2409"/>
              <a:gd name="T19" fmla="*/ 2147483647 h 4865"/>
              <a:gd name="T20" fmla="*/ 2147483647 w 2409"/>
              <a:gd name="T21" fmla="*/ 2147483647 h 4865"/>
              <a:gd name="T22" fmla="*/ 2147483647 w 2409"/>
              <a:gd name="T23" fmla="*/ 2147483647 h 4865"/>
              <a:gd name="T24" fmla="*/ 2147483647 w 2409"/>
              <a:gd name="T25" fmla="*/ 2147483647 h 4865"/>
              <a:gd name="T26" fmla="*/ 2147483647 w 2409"/>
              <a:gd name="T27" fmla="*/ 2147483647 h 4865"/>
              <a:gd name="T28" fmla="*/ 2147483647 w 2409"/>
              <a:gd name="T29" fmla="*/ 2147483647 h 4865"/>
              <a:gd name="T30" fmla="*/ 2147483647 w 2409"/>
              <a:gd name="T31" fmla="*/ 2147483647 h 4865"/>
              <a:gd name="T32" fmla="*/ 2147483647 w 2409"/>
              <a:gd name="T33" fmla="*/ 2147483647 h 4865"/>
              <a:gd name="T34" fmla="*/ 2147483647 w 2409"/>
              <a:gd name="T35" fmla="*/ 2147483647 h 4865"/>
              <a:gd name="T36" fmla="*/ 2147483647 w 2409"/>
              <a:gd name="T37" fmla="*/ 2147483647 h 4865"/>
              <a:gd name="T38" fmla="*/ 2147483647 w 2409"/>
              <a:gd name="T39" fmla="*/ 2147483647 h 4865"/>
              <a:gd name="T40" fmla="*/ 2147483647 w 2409"/>
              <a:gd name="T41" fmla="*/ 2147483647 h 4865"/>
              <a:gd name="T42" fmla="*/ 2147483647 w 2409"/>
              <a:gd name="T43" fmla="*/ 2147483647 h 4865"/>
              <a:gd name="T44" fmla="*/ 2147483647 w 2409"/>
              <a:gd name="T45" fmla="*/ 2147483647 h 4865"/>
              <a:gd name="T46" fmla="*/ 2147483647 w 2409"/>
              <a:gd name="T47" fmla="*/ 2147483647 h 4865"/>
              <a:gd name="T48" fmla="*/ 2147483647 w 2409"/>
              <a:gd name="T49" fmla="*/ 2147483647 h 4865"/>
              <a:gd name="T50" fmla="*/ 2147483647 w 2409"/>
              <a:gd name="T51" fmla="*/ 2147483647 h 4865"/>
              <a:gd name="T52" fmla="*/ 2147483647 w 2409"/>
              <a:gd name="T53" fmla="*/ 2147483647 h 4865"/>
              <a:gd name="T54" fmla="*/ 2147483647 w 2409"/>
              <a:gd name="T55" fmla="*/ 2147483647 h 4865"/>
              <a:gd name="T56" fmla="*/ 2147483647 w 2409"/>
              <a:gd name="T57" fmla="*/ 2147483647 h 4865"/>
              <a:gd name="T58" fmla="*/ 2147483647 w 2409"/>
              <a:gd name="T59" fmla="*/ 2147483647 h 4865"/>
              <a:gd name="T60" fmla="*/ 2147483647 w 2409"/>
              <a:gd name="T61" fmla="*/ 2147483647 h 4865"/>
              <a:gd name="T62" fmla="*/ 2147483647 w 2409"/>
              <a:gd name="T63" fmla="*/ 2147483647 h 4865"/>
              <a:gd name="T64" fmla="*/ 2147483647 w 2409"/>
              <a:gd name="T65" fmla="*/ 2147483647 h 4865"/>
              <a:gd name="T66" fmla="*/ 2147483647 w 2409"/>
              <a:gd name="T67" fmla="*/ 2147483647 h 4865"/>
              <a:gd name="T68" fmla="*/ 2147483647 w 2409"/>
              <a:gd name="T69" fmla="*/ 2147483647 h 4865"/>
              <a:gd name="T70" fmla="*/ 2147483647 w 2409"/>
              <a:gd name="T71" fmla="*/ 2147483647 h 4865"/>
              <a:gd name="T72" fmla="*/ 2147483647 w 2409"/>
              <a:gd name="T73" fmla="*/ 2147483647 h 4865"/>
              <a:gd name="T74" fmla="*/ 2147483647 w 2409"/>
              <a:gd name="T75" fmla="*/ 2147483647 h 4865"/>
              <a:gd name="T76" fmla="*/ 2147483647 w 2409"/>
              <a:gd name="T77" fmla="*/ 2147483647 h 4865"/>
              <a:gd name="T78" fmla="*/ 2147483647 w 2409"/>
              <a:gd name="T79" fmla="*/ 2147483647 h 4865"/>
              <a:gd name="T80" fmla="*/ 2147483647 w 2409"/>
              <a:gd name="T81" fmla="*/ 2147483647 h 4865"/>
              <a:gd name="T82" fmla="*/ 2147483647 w 2409"/>
              <a:gd name="T83" fmla="*/ 2147483647 h 4865"/>
              <a:gd name="T84" fmla="*/ 2147483647 w 2409"/>
              <a:gd name="T85" fmla="*/ 2147483647 h 4865"/>
              <a:gd name="T86" fmla="*/ 2147483647 w 2409"/>
              <a:gd name="T87" fmla="*/ 2147483647 h 4865"/>
              <a:gd name="T88" fmla="*/ 2147483647 w 2409"/>
              <a:gd name="T89" fmla="*/ 2147483647 h 4865"/>
              <a:gd name="T90" fmla="*/ 2147483647 w 2409"/>
              <a:gd name="T91" fmla="*/ 2147483647 h 4865"/>
              <a:gd name="T92" fmla="*/ 2147483647 w 2409"/>
              <a:gd name="T93" fmla="*/ 2147483647 h 4865"/>
              <a:gd name="T94" fmla="*/ 2147483647 w 2409"/>
              <a:gd name="T95" fmla="*/ 2147483647 h 4865"/>
              <a:gd name="T96" fmla="*/ 2147483647 w 2409"/>
              <a:gd name="T97" fmla="*/ 2147483647 h 4865"/>
              <a:gd name="T98" fmla="*/ 2147483647 w 2409"/>
              <a:gd name="T99" fmla="*/ 2147483647 h 4865"/>
              <a:gd name="T100" fmla="*/ 2147483647 w 2409"/>
              <a:gd name="T101" fmla="*/ 2147483647 h 4865"/>
              <a:gd name="T102" fmla="*/ 2147483647 w 2409"/>
              <a:gd name="T103" fmla="*/ 2147483647 h 4865"/>
              <a:gd name="T104" fmla="*/ 2147483647 w 2409"/>
              <a:gd name="T105" fmla="*/ 2147483647 h 4865"/>
              <a:gd name="T106" fmla="*/ 2147483647 w 2409"/>
              <a:gd name="T107" fmla="*/ 2147483647 h 4865"/>
              <a:gd name="T108" fmla="*/ 2147483647 w 2409"/>
              <a:gd name="T109" fmla="*/ 2147483647 h 4865"/>
              <a:gd name="T110" fmla="*/ 2147483647 w 2409"/>
              <a:gd name="T111" fmla="*/ 2147483647 h 4865"/>
              <a:gd name="T112" fmla="*/ 2147483647 w 2409"/>
              <a:gd name="T113" fmla="*/ 2147483647 h 4865"/>
              <a:gd name="T114" fmla="*/ 2147483647 w 2409"/>
              <a:gd name="T115" fmla="*/ 2147483647 h 4865"/>
              <a:gd name="T116" fmla="*/ 2147483647 w 2409"/>
              <a:gd name="T117" fmla="*/ 2147483647 h 4865"/>
              <a:gd name="T118" fmla="*/ 2147483647 w 2409"/>
              <a:gd name="T119" fmla="*/ 2147483647 h 4865"/>
              <a:gd name="T120" fmla="*/ 2147483647 w 2409"/>
              <a:gd name="T121" fmla="*/ 2147483647 h 4865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7843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6" name="Freeform 7"/>
          <p:cNvSpPr>
            <a:spLocks noChangeAspect="1" noEditPoints="1"/>
          </p:cNvSpPr>
          <p:nvPr/>
        </p:nvSpPr>
        <p:spPr bwMode="auto">
          <a:xfrm>
            <a:off x="838200" y="1762125"/>
            <a:ext cx="2522538" cy="5095875"/>
          </a:xfrm>
          <a:custGeom>
            <a:avLst/>
            <a:gdLst>
              <a:gd name="T0" fmla="*/ 2147483647 w 2409"/>
              <a:gd name="T1" fmla="*/ 2147483647 h 4865"/>
              <a:gd name="T2" fmla="*/ 2147483647 w 2409"/>
              <a:gd name="T3" fmla="*/ 2147483647 h 4865"/>
              <a:gd name="T4" fmla="*/ 2147483647 w 2409"/>
              <a:gd name="T5" fmla="*/ 2147483647 h 4865"/>
              <a:gd name="T6" fmla="*/ 2147483647 w 2409"/>
              <a:gd name="T7" fmla="*/ 2147483647 h 4865"/>
              <a:gd name="T8" fmla="*/ 2147483647 w 2409"/>
              <a:gd name="T9" fmla="*/ 2147483647 h 4865"/>
              <a:gd name="T10" fmla="*/ 2147483647 w 2409"/>
              <a:gd name="T11" fmla="*/ 2147483647 h 4865"/>
              <a:gd name="T12" fmla="*/ 2147483647 w 2409"/>
              <a:gd name="T13" fmla="*/ 2147483647 h 4865"/>
              <a:gd name="T14" fmla="*/ 2147483647 w 2409"/>
              <a:gd name="T15" fmla="*/ 2147483647 h 4865"/>
              <a:gd name="T16" fmla="*/ 2147483647 w 2409"/>
              <a:gd name="T17" fmla="*/ 2147483647 h 4865"/>
              <a:gd name="T18" fmla="*/ 2147483647 w 2409"/>
              <a:gd name="T19" fmla="*/ 2147483647 h 4865"/>
              <a:gd name="T20" fmla="*/ 2147483647 w 2409"/>
              <a:gd name="T21" fmla="*/ 2147483647 h 4865"/>
              <a:gd name="T22" fmla="*/ 2147483647 w 2409"/>
              <a:gd name="T23" fmla="*/ 2147483647 h 4865"/>
              <a:gd name="T24" fmla="*/ 2147483647 w 2409"/>
              <a:gd name="T25" fmla="*/ 2147483647 h 4865"/>
              <a:gd name="T26" fmla="*/ 2147483647 w 2409"/>
              <a:gd name="T27" fmla="*/ 2147483647 h 4865"/>
              <a:gd name="T28" fmla="*/ 2147483647 w 2409"/>
              <a:gd name="T29" fmla="*/ 2147483647 h 4865"/>
              <a:gd name="T30" fmla="*/ 2147483647 w 2409"/>
              <a:gd name="T31" fmla="*/ 2147483647 h 4865"/>
              <a:gd name="T32" fmla="*/ 2147483647 w 2409"/>
              <a:gd name="T33" fmla="*/ 2147483647 h 4865"/>
              <a:gd name="T34" fmla="*/ 2147483647 w 2409"/>
              <a:gd name="T35" fmla="*/ 2147483647 h 4865"/>
              <a:gd name="T36" fmla="*/ 2147483647 w 2409"/>
              <a:gd name="T37" fmla="*/ 2147483647 h 4865"/>
              <a:gd name="T38" fmla="*/ 2147483647 w 2409"/>
              <a:gd name="T39" fmla="*/ 2147483647 h 4865"/>
              <a:gd name="T40" fmla="*/ 2147483647 w 2409"/>
              <a:gd name="T41" fmla="*/ 2147483647 h 4865"/>
              <a:gd name="T42" fmla="*/ 2147483647 w 2409"/>
              <a:gd name="T43" fmla="*/ 2147483647 h 4865"/>
              <a:gd name="T44" fmla="*/ 2147483647 w 2409"/>
              <a:gd name="T45" fmla="*/ 2147483647 h 4865"/>
              <a:gd name="T46" fmla="*/ 2147483647 w 2409"/>
              <a:gd name="T47" fmla="*/ 2147483647 h 4865"/>
              <a:gd name="T48" fmla="*/ 2147483647 w 2409"/>
              <a:gd name="T49" fmla="*/ 2147483647 h 4865"/>
              <a:gd name="T50" fmla="*/ 2147483647 w 2409"/>
              <a:gd name="T51" fmla="*/ 2147483647 h 4865"/>
              <a:gd name="T52" fmla="*/ 2147483647 w 2409"/>
              <a:gd name="T53" fmla="*/ 2147483647 h 4865"/>
              <a:gd name="T54" fmla="*/ 2147483647 w 2409"/>
              <a:gd name="T55" fmla="*/ 2147483647 h 4865"/>
              <a:gd name="T56" fmla="*/ 2147483647 w 2409"/>
              <a:gd name="T57" fmla="*/ 2147483647 h 4865"/>
              <a:gd name="T58" fmla="*/ 2147483647 w 2409"/>
              <a:gd name="T59" fmla="*/ 2147483647 h 4865"/>
              <a:gd name="T60" fmla="*/ 2147483647 w 2409"/>
              <a:gd name="T61" fmla="*/ 2147483647 h 4865"/>
              <a:gd name="T62" fmla="*/ 2147483647 w 2409"/>
              <a:gd name="T63" fmla="*/ 2147483647 h 4865"/>
              <a:gd name="T64" fmla="*/ 2147483647 w 2409"/>
              <a:gd name="T65" fmla="*/ 2147483647 h 4865"/>
              <a:gd name="T66" fmla="*/ 2147483647 w 2409"/>
              <a:gd name="T67" fmla="*/ 2147483647 h 4865"/>
              <a:gd name="T68" fmla="*/ 2147483647 w 2409"/>
              <a:gd name="T69" fmla="*/ 2147483647 h 4865"/>
              <a:gd name="T70" fmla="*/ 2147483647 w 2409"/>
              <a:gd name="T71" fmla="*/ 2147483647 h 4865"/>
              <a:gd name="T72" fmla="*/ 2147483647 w 2409"/>
              <a:gd name="T73" fmla="*/ 2147483647 h 4865"/>
              <a:gd name="T74" fmla="*/ 2147483647 w 2409"/>
              <a:gd name="T75" fmla="*/ 2147483647 h 4865"/>
              <a:gd name="T76" fmla="*/ 2147483647 w 2409"/>
              <a:gd name="T77" fmla="*/ 2147483647 h 4865"/>
              <a:gd name="T78" fmla="*/ 2147483647 w 2409"/>
              <a:gd name="T79" fmla="*/ 2147483647 h 4865"/>
              <a:gd name="T80" fmla="*/ 2147483647 w 2409"/>
              <a:gd name="T81" fmla="*/ 2147483647 h 4865"/>
              <a:gd name="T82" fmla="*/ 2147483647 w 2409"/>
              <a:gd name="T83" fmla="*/ 2147483647 h 4865"/>
              <a:gd name="T84" fmla="*/ 2147483647 w 2409"/>
              <a:gd name="T85" fmla="*/ 2147483647 h 4865"/>
              <a:gd name="T86" fmla="*/ 2147483647 w 2409"/>
              <a:gd name="T87" fmla="*/ 2147483647 h 4865"/>
              <a:gd name="T88" fmla="*/ 2147483647 w 2409"/>
              <a:gd name="T89" fmla="*/ 2147483647 h 4865"/>
              <a:gd name="T90" fmla="*/ 2147483647 w 2409"/>
              <a:gd name="T91" fmla="*/ 2147483647 h 4865"/>
              <a:gd name="T92" fmla="*/ 2147483647 w 2409"/>
              <a:gd name="T93" fmla="*/ 2147483647 h 4865"/>
              <a:gd name="T94" fmla="*/ 2147483647 w 2409"/>
              <a:gd name="T95" fmla="*/ 2147483647 h 4865"/>
              <a:gd name="T96" fmla="*/ 2147483647 w 2409"/>
              <a:gd name="T97" fmla="*/ 2147483647 h 4865"/>
              <a:gd name="T98" fmla="*/ 2147483647 w 2409"/>
              <a:gd name="T99" fmla="*/ 2147483647 h 4865"/>
              <a:gd name="T100" fmla="*/ 2147483647 w 2409"/>
              <a:gd name="T101" fmla="*/ 2147483647 h 4865"/>
              <a:gd name="T102" fmla="*/ 2147483647 w 2409"/>
              <a:gd name="T103" fmla="*/ 2147483647 h 4865"/>
              <a:gd name="T104" fmla="*/ 2147483647 w 2409"/>
              <a:gd name="T105" fmla="*/ 2147483647 h 4865"/>
              <a:gd name="T106" fmla="*/ 2147483647 w 2409"/>
              <a:gd name="T107" fmla="*/ 2147483647 h 4865"/>
              <a:gd name="T108" fmla="*/ 2147483647 w 2409"/>
              <a:gd name="T109" fmla="*/ 2147483647 h 4865"/>
              <a:gd name="T110" fmla="*/ 2147483647 w 2409"/>
              <a:gd name="T111" fmla="*/ 2147483647 h 4865"/>
              <a:gd name="T112" fmla="*/ 2147483647 w 2409"/>
              <a:gd name="T113" fmla="*/ 2147483647 h 4865"/>
              <a:gd name="T114" fmla="*/ 2147483647 w 2409"/>
              <a:gd name="T115" fmla="*/ 2147483647 h 4865"/>
              <a:gd name="T116" fmla="*/ 2147483647 w 2409"/>
              <a:gd name="T117" fmla="*/ 2147483647 h 4865"/>
              <a:gd name="T118" fmla="*/ 2147483647 w 2409"/>
              <a:gd name="T119" fmla="*/ 2147483647 h 4865"/>
              <a:gd name="T120" fmla="*/ 2147483647 w 2409"/>
              <a:gd name="T121" fmla="*/ 2147483647 h 4865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7843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7" name="Freeform 7"/>
          <p:cNvSpPr>
            <a:spLocks noChangeAspect="1" noEditPoints="1"/>
          </p:cNvSpPr>
          <p:nvPr/>
        </p:nvSpPr>
        <p:spPr bwMode="auto">
          <a:xfrm>
            <a:off x="838200" y="1762125"/>
            <a:ext cx="2522538" cy="5095875"/>
          </a:xfrm>
          <a:custGeom>
            <a:avLst/>
            <a:gdLst>
              <a:gd name="T0" fmla="*/ 2147483647 w 2409"/>
              <a:gd name="T1" fmla="*/ 2147483647 h 4865"/>
              <a:gd name="T2" fmla="*/ 2147483647 w 2409"/>
              <a:gd name="T3" fmla="*/ 2147483647 h 4865"/>
              <a:gd name="T4" fmla="*/ 2147483647 w 2409"/>
              <a:gd name="T5" fmla="*/ 2147483647 h 4865"/>
              <a:gd name="T6" fmla="*/ 2147483647 w 2409"/>
              <a:gd name="T7" fmla="*/ 2147483647 h 4865"/>
              <a:gd name="T8" fmla="*/ 2147483647 w 2409"/>
              <a:gd name="T9" fmla="*/ 2147483647 h 4865"/>
              <a:gd name="T10" fmla="*/ 2147483647 w 2409"/>
              <a:gd name="T11" fmla="*/ 2147483647 h 4865"/>
              <a:gd name="T12" fmla="*/ 2147483647 w 2409"/>
              <a:gd name="T13" fmla="*/ 2147483647 h 4865"/>
              <a:gd name="T14" fmla="*/ 2147483647 w 2409"/>
              <a:gd name="T15" fmla="*/ 2147483647 h 4865"/>
              <a:gd name="T16" fmla="*/ 2147483647 w 2409"/>
              <a:gd name="T17" fmla="*/ 2147483647 h 4865"/>
              <a:gd name="T18" fmla="*/ 2147483647 w 2409"/>
              <a:gd name="T19" fmla="*/ 2147483647 h 4865"/>
              <a:gd name="T20" fmla="*/ 2147483647 w 2409"/>
              <a:gd name="T21" fmla="*/ 2147483647 h 4865"/>
              <a:gd name="T22" fmla="*/ 2147483647 w 2409"/>
              <a:gd name="T23" fmla="*/ 2147483647 h 4865"/>
              <a:gd name="T24" fmla="*/ 2147483647 w 2409"/>
              <a:gd name="T25" fmla="*/ 2147483647 h 4865"/>
              <a:gd name="T26" fmla="*/ 2147483647 w 2409"/>
              <a:gd name="T27" fmla="*/ 2147483647 h 4865"/>
              <a:gd name="T28" fmla="*/ 2147483647 w 2409"/>
              <a:gd name="T29" fmla="*/ 2147483647 h 4865"/>
              <a:gd name="T30" fmla="*/ 2147483647 w 2409"/>
              <a:gd name="T31" fmla="*/ 2147483647 h 4865"/>
              <a:gd name="T32" fmla="*/ 2147483647 w 2409"/>
              <a:gd name="T33" fmla="*/ 2147483647 h 4865"/>
              <a:gd name="T34" fmla="*/ 2147483647 w 2409"/>
              <a:gd name="T35" fmla="*/ 2147483647 h 4865"/>
              <a:gd name="T36" fmla="*/ 2147483647 w 2409"/>
              <a:gd name="T37" fmla="*/ 2147483647 h 4865"/>
              <a:gd name="T38" fmla="*/ 2147483647 w 2409"/>
              <a:gd name="T39" fmla="*/ 2147483647 h 4865"/>
              <a:gd name="T40" fmla="*/ 2147483647 w 2409"/>
              <a:gd name="T41" fmla="*/ 2147483647 h 4865"/>
              <a:gd name="T42" fmla="*/ 2147483647 w 2409"/>
              <a:gd name="T43" fmla="*/ 2147483647 h 4865"/>
              <a:gd name="T44" fmla="*/ 2147483647 w 2409"/>
              <a:gd name="T45" fmla="*/ 2147483647 h 4865"/>
              <a:gd name="T46" fmla="*/ 2147483647 w 2409"/>
              <a:gd name="T47" fmla="*/ 2147483647 h 4865"/>
              <a:gd name="T48" fmla="*/ 2147483647 w 2409"/>
              <a:gd name="T49" fmla="*/ 2147483647 h 4865"/>
              <a:gd name="T50" fmla="*/ 2147483647 w 2409"/>
              <a:gd name="T51" fmla="*/ 2147483647 h 4865"/>
              <a:gd name="T52" fmla="*/ 2147483647 w 2409"/>
              <a:gd name="T53" fmla="*/ 2147483647 h 4865"/>
              <a:gd name="T54" fmla="*/ 2147483647 w 2409"/>
              <a:gd name="T55" fmla="*/ 2147483647 h 4865"/>
              <a:gd name="T56" fmla="*/ 2147483647 w 2409"/>
              <a:gd name="T57" fmla="*/ 2147483647 h 4865"/>
              <a:gd name="T58" fmla="*/ 2147483647 w 2409"/>
              <a:gd name="T59" fmla="*/ 2147483647 h 4865"/>
              <a:gd name="T60" fmla="*/ 2147483647 w 2409"/>
              <a:gd name="T61" fmla="*/ 2147483647 h 4865"/>
              <a:gd name="T62" fmla="*/ 2147483647 w 2409"/>
              <a:gd name="T63" fmla="*/ 2147483647 h 4865"/>
              <a:gd name="T64" fmla="*/ 2147483647 w 2409"/>
              <a:gd name="T65" fmla="*/ 2147483647 h 4865"/>
              <a:gd name="T66" fmla="*/ 2147483647 w 2409"/>
              <a:gd name="T67" fmla="*/ 2147483647 h 4865"/>
              <a:gd name="T68" fmla="*/ 2147483647 w 2409"/>
              <a:gd name="T69" fmla="*/ 2147483647 h 4865"/>
              <a:gd name="T70" fmla="*/ 2147483647 w 2409"/>
              <a:gd name="T71" fmla="*/ 2147483647 h 4865"/>
              <a:gd name="T72" fmla="*/ 2147483647 w 2409"/>
              <a:gd name="T73" fmla="*/ 2147483647 h 4865"/>
              <a:gd name="T74" fmla="*/ 2147483647 w 2409"/>
              <a:gd name="T75" fmla="*/ 2147483647 h 4865"/>
              <a:gd name="T76" fmla="*/ 2147483647 w 2409"/>
              <a:gd name="T77" fmla="*/ 2147483647 h 4865"/>
              <a:gd name="T78" fmla="*/ 2147483647 w 2409"/>
              <a:gd name="T79" fmla="*/ 2147483647 h 4865"/>
              <a:gd name="T80" fmla="*/ 2147483647 w 2409"/>
              <a:gd name="T81" fmla="*/ 2147483647 h 4865"/>
              <a:gd name="T82" fmla="*/ 2147483647 w 2409"/>
              <a:gd name="T83" fmla="*/ 2147483647 h 4865"/>
              <a:gd name="T84" fmla="*/ 2147483647 w 2409"/>
              <a:gd name="T85" fmla="*/ 2147483647 h 4865"/>
              <a:gd name="T86" fmla="*/ 2147483647 w 2409"/>
              <a:gd name="T87" fmla="*/ 2147483647 h 4865"/>
              <a:gd name="T88" fmla="*/ 2147483647 w 2409"/>
              <a:gd name="T89" fmla="*/ 2147483647 h 4865"/>
              <a:gd name="T90" fmla="*/ 2147483647 w 2409"/>
              <a:gd name="T91" fmla="*/ 2147483647 h 4865"/>
              <a:gd name="T92" fmla="*/ 2147483647 w 2409"/>
              <a:gd name="T93" fmla="*/ 2147483647 h 4865"/>
              <a:gd name="T94" fmla="*/ 2147483647 w 2409"/>
              <a:gd name="T95" fmla="*/ 2147483647 h 4865"/>
              <a:gd name="T96" fmla="*/ 2147483647 w 2409"/>
              <a:gd name="T97" fmla="*/ 2147483647 h 4865"/>
              <a:gd name="T98" fmla="*/ 2147483647 w 2409"/>
              <a:gd name="T99" fmla="*/ 2147483647 h 4865"/>
              <a:gd name="T100" fmla="*/ 2147483647 w 2409"/>
              <a:gd name="T101" fmla="*/ 2147483647 h 4865"/>
              <a:gd name="T102" fmla="*/ 2147483647 w 2409"/>
              <a:gd name="T103" fmla="*/ 2147483647 h 4865"/>
              <a:gd name="T104" fmla="*/ 2147483647 w 2409"/>
              <a:gd name="T105" fmla="*/ 2147483647 h 4865"/>
              <a:gd name="T106" fmla="*/ 2147483647 w 2409"/>
              <a:gd name="T107" fmla="*/ 2147483647 h 4865"/>
              <a:gd name="T108" fmla="*/ 2147483647 w 2409"/>
              <a:gd name="T109" fmla="*/ 2147483647 h 4865"/>
              <a:gd name="T110" fmla="*/ 2147483647 w 2409"/>
              <a:gd name="T111" fmla="*/ 2147483647 h 4865"/>
              <a:gd name="T112" fmla="*/ 2147483647 w 2409"/>
              <a:gd name="T113" fmla="*/ 2147483647 h 4865"/>
              <a:gd name="T114" fmla="*/ 2147483647 w 2409"/>
              <a:gd name="T115" fmla="*/ 2147483647 h 4865"/>
              <a:gd name="T116" fmla="*/ 2147483647 w 2409"/>
              <a:gd name="T117" fmla="*/ 2147483647 h 4865"/>
              <a:gd name="T118" fmla="*/ 2147483647 w 2409"/>
              <a:gd name="T119" fmla="*/ 2147483647 h 4865"/>
              <a:gd name="T120" fmla="*/ 2147483647 w 2409"/>
              <a:gd name="T121" fmla="*/ 2147483647 h 4865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7843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43323" y="3721477"/>
            <a:ext cx="5120640" cy="1581151"/>
          </a:xfrm>
        </p:spPr>
        <p:txBody>
          <a:bodyPr/>
          <a:lstStyle>
            <a:lvl1pPr marL="0" indent="0" algn="l">
              <a:buNone/>
              <a:defRPr sz="2400" b="0" i="0" cap="none" spc="12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739896" y="1417320"/>
            <a:ext cx="5120640" cy="2304288"/>
          </a:xfrm>
        </p:spPr>
        <p:txBody>
          <a:bodyPr>
            <a:normAutofit/>
          </a:bodyPr>
          <a:lstStyle>
            <a:lvl1pPr>
              <a:defRPr sz="4000" cap="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CBD8DD"/>
                </a:solidFill>
              </a:defRPr>
            </a:lvl1pPr>
          </a:lstStyle>
          <a:p>
            <a:pPr>
              <a:defRPr/>
            </a:pPr>
            <a:fld id="{77929F59-C017-431D-8F8F-6639187FD78D}" type="datetimeFigureOut">
              <a:rPr lang="zh-CN" altLang="en-US"/>
              <a:pPr>
                <a:defRPr/>
              </a:pPr>
              <a:t>2015-09-28</a:t>
            </a:fld>
            <a:endParaRPr lang="zh-CN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9D7AB8-8737-4D14-91B0-BFA801E90EB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468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7B99A2-7B7A-4C06-9DC6-173A4574EC06}" type="datetimeFigureOut">
              <a:rPr lang="zh-CN" altLang="en-US"/>
              <a:pPr>
                <a:defRPr/>
              </a:pPr>
              <a:t>2015-09-28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D5CCD5-5183-4CB3-9A35-1315F4FCEA3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1566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3ECD86-52CD-444B-B72F-1DC3FFF9F77F}" type="datetimeFigureOut">
              <a:rPr lang="zh-CN" altLang="en-US"/>
              <a:pPr>
                <a:defRPr/>
              </a:pPr>
              <a:t>2015-09-28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B6A45-B657-446C-BFEC-5C77CB150AF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0586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8"/>
          <p:cNvSpPr>
            <a:spLocks noChangeAspect="1" noEditPoints="1"/>
          </p:cNvSpPr>
          <p:nvPr/>
        </p:nvSpPr>
        <p:spPr bwMode="auto">
          <a:xfrm>
            <a:off x="5489575" y="0"/>
            <a:ext cx="3394075" cy="6858000"/>
          </a:xfrm>
          <a:custGeom>
            <a:avLst/>
            <a:gdLst>
              <a:gd name="T0" fmla="*/ 2147483647 w 2409"/>
              <a:gd name="T1" fmla="*/ 2147483647 h 4865"/>
              <a:gd name="T2" fmla="*/ 2147483647 w 2409"/>
              <a:gd name="T3" fmla="*/ 2147483647 h 4865"/>
              <a:gd name="T4" fmla="*/ 2147483647 w 2409"/>
              <a:gd name="T5" fmla="*/ 2147483647 h 4865"/>
              <a:gd name="T6" fmla="*/ 2147483647 w 2409"/>
              <a:gd name="T7" fmla="*/ 2147483647 h 4865"/>
              <a:gd name="T8" fmla="*/ 2147483647 w 2409"/>
              <a:gd name="T9" fmla="*/ 2147483647 h 4865"/>
              <a:gd name="T10" fmla="*/ 2147483647 w 2409"/>
              <a:gd name="T11" fmla="*/ 2147483647 h 4865"/>
              <a:gd name="T12" fmla="*/ 2147483647 w 2409"/>
              <a:gd name="T13" fmla="*/ 2147483647 h 4865"/>
              <a:gd name="T14" fmla="*/ 2147483647 w 2409"/>
              <a:gd name="T15" fmla="*/ 2147483647 h 4865"/>
              <a:gd name="T16" fmla="*/ 2147483647 w 2409"/>
              <a:gd name="T17" fmla="*/ 2147483647 h 4865"/>
              <a:gd name="T18" fmla="*/ 2147483647 w 2409"/>
              <a:gd name="T19" fmla="*/ 2147483647 h 4865"/>
              <a:gd name="T20" fmla="*/ 2147483647 w 2409"/>
              <a:gd name="T21" fmla="*/ 2147483647 h 4865"/>
              <a:gd name="T22" fmla="*/ 2147483647 w 2409"/>
              <a:gd name="T23" fmla="*/ 2147483647 h 4865"/>
              <a:gd name="T24" fmla="*/ 2147483647 w 2409"/>
              <a:gd name="T25" fmla="*/ 2147483647 h 4865"/>
              <a:gd name="T26" fmla="*/ 2147483647 w 2409"/>
              <a:gd name="T27" fmla="*/ 2147483647 h 4865"/>
              <a:gd name="T28" fmla="*/ 2147483647 w 2409"/>
              <a:gd name="T29" fmla="*/ 2147483647 h 4865"/>
              <a:gd name="T30" fmla="*/ 2147483647 w 2409"/>
              <a:gd name="T31" fmla="*/ 2147483647 h 4865"/>
              <a:gd name="T32" fmla="*/ 2147483647 w 2409"/>
              <a:gd name="T33" fmla="*/ 2147483647 h 4865"/>
              <a:gd name="T34" fmla="*/ 2147483647 w 2409"/>
              <a:gd name="T35" fmla="*/ 2147483647 h 4865"/>
              <a:gd name="T36" fmla="*/ 2147483647 w 2409"/>
              <a:gd name="T37" fmla="*/ 2147483647 h 4865"/>
              <a:gd name="T38" fmla="*/ 2147483647 w 2409"/>
              <a:gd name="T39" fmla="*/ 2147483647 h 4865"/>
              <a:gd name="T40" fmla="*/ 2147483647 w 2409"/>
              <a:gd name="T41" fmla="*/ 2147483647 h 4865"/>
              <a:gd name="T42" fmla="*/ 2147483647 w 2409"/>
              <a:gd name="T43" fmla="*/ 2147483647 h 4865"/>
              <a:gd name="T44" fmla="*/ 2147483647 w 2409"/>
              <a:gd name="T45" fmla="*/ 2147483647 h 4865"/>
              <a:gd name="T46" fmla="*/ 2147483647 w 2409"/>
              <a:gd name="T47" fmla="*/ 2147483647 h 4865"/>
              <a:gd name="T48" fmla="*/ 2147483647 w 2409"/>
              <a:gd name="T49" fmla="*/ 2147483647 h 4865"/>
              <a:gd name="T50" fmla="*/ 2147483647 w 2409"/>
              <a:gd name="T51" fmla="*/ 2147483647 h 4865"/>
              <a:gd name="T52" fmla="*/ 2147483647 w 2409"/>
              <a:gd name="T53" fmla="*/ 2147483647 h 4865"/>
              <a:gd name="T54" fmla="*/ 2147483647 w 2409"/>
              <a:gd name="T55" fmla="*/ 2147483647 h 4865"/>
              <a:gd name="T56" fmla="*/ 2147483647 w 2409"/>
              <a:gd name="T57" fmla="*/ 2147483647 h 4865"/>
              <a:gd name="T58" fmla="*/ 2147483647 w 2409"/>
              <a:gd name="T59" fmla="*/ 2147483647 h 4865"/>
              <a:gd name="T60" fmla="*/ 2147483647 w 2409"/>
              <a:gd name="T61" fmla="*/ 2147483647 h 4865"/>
              <a:gd name="T62" fmla="*/ 2147483647 w 2409"/>
              <a:gd name="T63" fmla="*/ 2147483647 h 4865"/>
              <a:gd name="T64" fmla="*/ 2147483647 w 2409"/>
              <a:gd name="T65" fmla="*/ 2147483647 h 4865"/>
              <a:gd name="T66" fmla="*/ 2147483647 w 2409"/>
              <a:gd name="T67" fmla="*/ 2147483647 h 4865"/>
              <a:gd name="T68" fmla="*/ 2147483647 w 2409"/>
              <a:gd name="T69" fmla="*/ 2147483647 h 4865"/>
              <a:gd name="T70" fmla="*/ 2147483647 w 2409"/>
              <a:gd name="T71" fmla="*/ 2147483647 h 4865"/>
              <a:gd name="T72" fmla="*/ 2147483647 w 2409"/>
              <a:gd name="T73" fmla="*/ 2147483647 h 4865"/>
              <a:gd name="T74" fmla="*/ 2147483647 w 2409"/>
              <a:gd name="T75" fmla="*/ 2147483647 h 4865"/>
              <a:gd name="T76" fmla="*/ 2147483647 w 2409"/>
              <a:gd name="T77" fmla="*/ 2147483647 h 4865"/>
              <a:gd name="T78" fmla="*/ 2147483647 w 2409"/>
              <a:gd name="T79" fmla="*/ 2147483647 h 4865"/>
              <a:gd name="T80" fmla="*/ 2147483647 w 2409"/>
              <a:gd name="T81" fmla="*/ 2147483647 h 4865"/>
              <a:gd name="T82" fmla="*/ 2147483647 w 2409"/>
              <a:gd name="T83" fmla="*/ 2147483647 h 4865"/>
              <a:gd name="T84" fmla="*/ 2147483647 w 2409"/>
              <a:gd name="T85" fmla="*/ 2147483647 h 4865"/>
              <a:gd name="T86" fmla="*/ 2147483647 w 2409"/>
              <a:gd name="T87" fmla="*/ 2147483647 h 4865"/>
              <a:gd name="T88" fmla="*/ 2147483647 w 2409"/>
              <a:gd name="T89" fmla="*/ 2147483647 h 4865"/>
              <a:gd name="T90" fmla="*/ 2147483647 w 2409"/>
              <a:gd name="T91" fmla="*/ 2147483647 h 4865"/>
              <a:gd name="T92" fmla="*/ 2147483647 w 2409"/>
              <a:gd name="T93" fmla="*/ 2147483647 h 4865"/>
              <a:gd name="T94" fmla="*/ 2147483647 w 2409"/>
              <a:gd name="T95" fmla="*/ 2147483647 h 4865"/>
              <a:gd name="T96" fmla="*/ 2147483647 w 2409"/>
              <a:gd name="T97" fmla="*/ 2147483647 h 4865"/>
              <a:gd name="T98" fmla="*/ 2147483647 w 2409"/>
              <a:gd name="T99" fmla="*/ 2147483647 h 4865"/>
              <a:gd name="T100" fmla="*/ 2147483647 w 2409"/>
              <a:gd name="T101" fmla="*/ 2147483647 h 4865"/>
              <a:gd name="T102" fmla="*/ 2147483647 w 2409"/>
              <a:gd name="T103" fmla="*/ 2147483647 h 4865"/>
              <a:gd name="T104" fmla="*/ 2147483647 w 2409"/>
              <a:gd name="T105" fmla="*/ 2147483647 h 4865"/>
              <a:gd name="T106" fmla="*/ 2147483647 w 2409"/>
              <a:gd name="T107" fmla="*/ 2147483647 h 4865"/>
              <a:gd name="T108" fmla="*/ 2147483647 w 2409"/>
              <a:gd name="T109" fmla="*/ 2147483647 h 4865"/>
              <a:gd name="T110" fmla="*/ 2147483647 w 2409"/>
              <a:gd name="T111" fmla="*/ 2147483647 h 4865"/>
              <a:gd name="T112" fmla="*/ 2147483647 w 2409"/>
              <a:gd name="T113" fmla="*/ 2147483647 h 4865"/>
              <a:gd name="T114" fmla="*/ 2147483647 w 2409"/>
              <a:gd name="T115" fmla="*/ 2147483647 h 4865"/>
              <a:gd name="T116" fmla="*/ 2147483647 w 2409"/>
              <a:gd name="T117" fmla="*/ 2147483647 h 4865"/>
              <a:gd name="T118" fmla="*/ 2147483647 w 2409"/>
              <a:gd name="T119" fmla="*/ 2147483647 h 4865"/>
              <a:gd name="T120" fmla="*/ 2147483647 w 2409"/>
              <a:gd name="T121" fmla="*/ 2147483647 h 4865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25098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25" name="Title Placeholder 1"/>
          <p:cNvSpPr>
            <a:spLocks noGrp="1"/>
          </p:cNvSpPr>
          <p:nvPr>
            <p:ph type="title"/>
          </p:nvPr>
        </p:nvSpPr>
        <p:spPr>
          <a:xfrm>
            <a:off x="276225" y="228604"/>
            <a:ext cx="8591550" cy="1066801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274320" y="1298448"/>
            <a:ext cx="8595360" cy="49377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B5E5F4-1998-44C2-B11F-E8993F64208E}" type="datetimeFigureOut">
              <a:rPr lang="zh-CN" altLang="en-US"/>
              <a:pPr>
                <a:defRPr/>
              </a:pPr>
              <a:t>2015-09-28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9512FC-8355-4EFD-85B0-E7C45577BD4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5055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/>
          <p:nvPr/>
        </p:nvSpPr>
        <p:spPr>
          <a:xfrm>
            <a:off x="0" y="0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reeform 7"/>
          <p:cNvSpPr>
            <a:spLocks noChangeAspect="1" noEditPoints="1"/>
          </p:cNvSpPr>
          <p:nvPr/>
        </p:nvSpPr>
        <p:spPr bwMode="auto">
          <a:xfrm>
            <a:off x="34925" y="136525"/>
            <a:ext cx="3325813" cy="6721475"/>
          </a:xfrm>
          <a:custGeom>
            <a:avLst/>
            <a:gdLst>
              <a:gd name="T0" fmla="*/ 2147483647 w 2409"/>
              <a:gd name="T1" fmla="*/ 2147483647 h 4865"/>
              <a:gd name="T2" fmla="*/ 2147483647 w 2409"/>
              <a:gd name="T3" fmla="*/ 2147483647 h 4865"/>
              <a:gd name="T4" fmla="*/ 2147483647 w 2409"/>
              <a:gd name="T5" fmla="*/ 2147483647 h 4865"/>
              <a:gd name="T6" fmla="*/ 2147483647 w 2409"/>
              <a:gd name="T7" fmla="*/ 2147483647 h 4865"/>
              <a:gd name="T8" fmla="*/ 2147483647 w 2409"/>
              <a:gd name="T9" fmla="*/ 2147483647 h 4865"/>
              <a:gd name="T10" fmla="*/ 2147483647 w 2409"/>
              <a:gd name="T11" fmla="*/ 2147483647 h 4865"/>
              <a:gd name="T12" fmla="*/ 2147483647 w 2409"/>
              <a:gd name="T13" fmla="*/ 2147483647 h 4865"/>
              <a:gd name="T14" fmla="*/ 2147483647 w 2409"/>
              <a:gd name="T15" fmla="*/ 2147483647 h 4865"/>
              <a:gd name="T16" fmla="*/ 2147483647 w 2409"/>
              <a:gd name="T17" fmla="*/ 2147483647 h 4865"/>
              <a:gd name="T18" fmla="*/ 2147483647 w 2409"/>
              <a:gd name="T19" fmla="*/ 2147483647 h 4865"/>
              <a:gd name="T20" fmla="*/ 2147483647 w 2409"/>
              <a:gd name="T21" fmla="*/ 2147483647 h 4865"/>
              <a:gd name="T22" fmla="*/ 2147483647 w 2409"/>
              <a:gd name="T23" fmla="*/ 2147483647 h 4865"/>
              <a:gd name="T24" fmla="*/ 2147483647 w 2409"/>
              <a:gd name="T25" fmla="*/ 2147483647 h 4865"/>
              <a:gd name="T26" fmla="*/ 2147483647 w 2409"/>
              <a:gd name="T27" fmla="*/ 2147483647 h 4865"/>
              <a:gd name="T28" fmla="*/ 2147483647 w 2409"/>
              <a:gd name="T29" fmla="*/ 2147483647 h 4865"/>
              <a:gd name="T30" fmla="*/ 2147483647 w 2409"/>
              <a:gd name="T31" fmla="*/ 2147483647 h 4865"/>
              <a:gd name="T32" fmla="*/ 2147483647 w 2409"/>
              <a:gd name="T33" fmla="*/ 2147483647 h 4865"/>
              <a:gd name="T34" fmla="*/ 2147483647 w 2409"/>
              <a:gd name="T35" fmla="*/ 2147483647 h 4865"/>
              <a:gd name="T36" fmla="*/ 2147483647 w 2409"/>
              <a:gd name="T37" fmla="*/ 2147483647 h 4865"/>
              <a:gd name="T38" fmla="*/ 2147483647 w 2409"/>
              <a:gd name="T39" fmla="*/ 2147483647 h 4865"/>
              <a:gd name="T40" fmla="*/ 2147483647 w 2409"/>
              <a:gd name="T41" fmla="*/ 2147483647 h 4865"/>
              <a:gd name="T42" fmla="*/ 2147483647 w 2409"/>
              <a:gd name="T43" fmla="*/ 2147483647 h 4865"/>
              <a:gd name="T44" fmla="*/ 2147483647 w 2409"/>
              <a:gd name="T45" fmla="*/ 2147483647 h 4865"/>
              <a:gd name="T46" fmla="*/ 2147483647 w 2409"/>
              <a:gd name="T47" fmla="*/ 2147483647 h 4865"/>
              <a:gd name="T48" fmla="*/ 2147483647 w 2409"/>
              <a:gd name="T49" fmla="*/ 2147483647 h 4865"/>
              <a:gd name="T50" fmla="*/ 2147483647 w 2409"/>
              <a:gd name="T51" fmla="*/ 2147483647 h 4865"/>
              <a:gd name="T52" fmla="*/ 2147483647 w 2409"/>
              <a:gd name="T53" fmla="*/ 2147483647 h 4865"/>
              <a:gd name="T54" fmla="*/ 2147483647 w 2409"/>
              <a:gd name="T55" fmla="*/ 2147483647 h 4865"/>
              <a:gd name="T56" fmla="*/ 2147483647 w 2409"/>
              <a:gd name="T57" fmla="*/ 2147483647 h 4865"/>
              <a:gd name="T58" fmla="*/ 2147483647 w 2409"/>
              <a:gd name="T59" fmla="*/ 2147483647 h 4865"/>
              <a:gd name="T60" fmla="*/ 2147483647 w 2409"/>
              <a:gd name="T61" fmla="*/ 2147483647 h 4865"/>
              <a:gd name="T62" fmla="*/ 2147483647 w 2409"/>
              <a:gd name="T63" fmla="*/ 2147483647 h 4865"/>
              <a:gd name="T64" fmla="*/ 2147483647 w 2409"/>
              <a:gd name="T65" fmla="*/ 2147483647 h 4865"/>
              <a:gd name="T66" fmla="*/ 2147483647 w 2409"/>
              <a:gd name="T67" fmla="*/ 2147483647 h 4865"/>
              <a:gd name="T68" fmla="*/ 2147483647 w 2409"/>
              <a:gd name="T69" fmla="*/ 2147483647 h 4865"/>
              <a:gd name="T70" fmla="*/ 2147483647 w 2409"/>
              <a:gd name="T71" fmla="*/ 2147483647 h 4865"/>
              <a:gd name="T72" fmla="*/ 2147483647 w 2409"/>
              <a:gd name="T73" fmla="*/ 2147483647 h 4865"/>
              <a:gd name="T74" fmla="*/ 2147483647 w 2409"/>
              <a:gd name="T75" fmla="*/ 2147483647 h 4865"/>
              <a:gd name="T76" fmla="*/ 2147483647 w 2409"/>
              <a:gd name="T77" fmla="*/ 2147483647 h 4865"/>
              <a:gd name="T78" fmla="*/ 2147483647 w 2409"/>
              <a:gd name="T79" fmla="*/ 2147483647 h 4865"/>
              <a:gd name="T80" fmla="*/ 2147483647 w 2409"/>
              <a:gd name="T81" fmla="*/ 2147483647 h 4865"/>
              <a:gd name="T82" fmla="*/ 2147483647 w 2409"/>
              <a:gd name="T83" fmla="*/ 2147483647 h 4865"/>
              <a:gd name="T84" fmla="*/ 2147483647 w 2409"/>
              <a:gd name="T85" fmla="*/ 2147483647 h 4865"/>
              <a:gd name="T86" fmla="*/ 2147483647 w 2409"/>
              <a:gd name="T87" fmla="*/ 2147483647 h 4865"/>
              <a:gd name="T88" fmla="*/ 2147483647 w 2409"/>
              <a:gd name="T89" fmla="*/ 2147483647 h 4865"/>
              <a:gd name="T90" fmla="*/ 2147483647 w 2409"/>
              <a:gd name="T91" fmla="*/ 2147483647 h 4865"/>
              <a:gd name="T92" fmla="*/ 2147483647 w 2409"/>
              <a:gd name="T93" fmla="*/ 2147483647 h 4865"/>
              <a:gd name="T94" fmla="*/ 2147483647 w 2409"/>
              <a:gd name="T95" fmla="*/ 2147483647 h 4865"/>
              <a:gd name="T96" fmla="*/ 2147483647 w 2409"/>
              <a:gd name="T97" fmla="*/ 2147483647 h 4865"/>
              <a:gd name="T98" fmla="*/ 2147483647 w 2409"/>
              <a:gd name="T99" fmla="*/ 2147483647 h 4865"/>
              <a:gd name="T100" fmla="*/ 2147483647 w 2409"/>
              <a:gd name="T101" fmla="*/ 2147483647 h 4865"/>
              <a:gd name="T102" fmla="*/ 2147483647 w 2409"/>
              <a:gd name="T103" fmla="*/ 2147483647 h 4865"/>
              <a:gd name="T104" fmla="*/ 2147483647 w 2409"/>
              <a:gd name="T105" fmla="*/ 2147483647 h 4865"/>
              <a:gd name="T106" fmla="*/ 2147483647 w 2409"/>
              <a:gd name="T107" fmla="*/ 2147483647 h 4865"/>
              <a:gd name="T108" fmla="*/ 2147483647 w 2409"/>
              <a:gd name="T109" fmla="*/ 2147483647 h 4865"/>
              <a:gd name="T110" fmla="*/ 2147483647 w 2409"/>
              <a:gd name="T111" fmla="*/ 2147483647 h 4865"/>
              <a:gd name="T112" fmla="*/ 2147483647 w 2409"/>
              <a:gd name="T113" fmla="*/ 2147483647 h 4865"/>
              <a:gd name="T114" fmla="*/ 2147483647 w 2409"/>
              <a:gd name="T115" fmla="*/ 2147483647 h 4865"/>
              <a:gd name="T116" fmla="*/ 2147483647 w 2409"/>
              <a:gd name="T117" fmla="*/ 2147483647 h 4865"/>
              <a:gd name="T118" fmla="*/ 2147483647 w 2409"/>
              <a:gd name="T119" fmla="*/ 2147483647 h 4865"/>
              <a:gd name="T120" fmla="*/ 2147483647 w 2409"/>
              <a:gd name="T121" fmla="*/ 2147483647 h 4865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7843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3743324" y="1400178"/>
            <a:ext cx="5120640" cy="1476375"/>
          </a:xfrm>
        </p:spPr>
        <p:txBody>
          <a:bodyPr anchor="b" anchorCtr="0"/>
          <a:lstStyle>
            <a:lvl1pPr marL="0" indent="0" algn="l">
              <a:buNone/>
              <a:defRPr sz="2400" b="0" i="0" cap="none" spc="12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733804" y="2895604"/>
            <a:ext cx="5129543" cy="2667001"/>
          </a:xfrm>
        </p:spPr>
        <p:txBody>
          <a:bodyPr anchor="t">
            <a:normAutofit/>
          </a:bodyPr>
          <a:lstStyle>
            <a:lvl1pPr>
              <a:defRPr kumimoji="0" lang="en-US" sz="40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CBD8DD"/>
                </a:solidFill>
              </a:defRPr>
            </a:lvl1pPr>
          </a:lstStyle>
          <a:p>
            <a:pPr>
              <a:defRPr/>
            </a:pPr>
            <a:fld id="{9601E7B7-FD83-49E8-93A0-3057E4D39D30}" type="datetimeFigureOut">
              <a:rPr lang="zh-CN" altLang="en-US"/>
              <a:pPr>
                <a:defRPr/>
              </a:pPr>
              <a:t>2015-09-28</a:t>
            </a:fld>
            <a:endParaRPr lang="zh-CN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0FE8CD-DF76-4862-9F23-06073D6FD3E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4941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276225" y="1298448"/>
            <a:ext cx="4251960" cy="49377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4"/>
          </p:nvPr>
        </p:nvSpPr>
        <p:spPr>
          <a:xfrm>
            <a:off x="4615815" y="1298448"/>
            <a:ext cx="4251960" cy="49377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5AEE4C-44C6-4044-801D-41E8BE90E5F9}" type="datetimeFigureOut">
              <a:rPr lang="zh-CN" altLang="en-US"/>
              <a:pPr>
                <a:defRPr/>
              </a:pPr>
              <a:t>2015-09-28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6D2A78-5B96-4809-BB15-5BDC3F4B111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4106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Content Placeholder 11"/>
          <p:cNvSpPr>
            <a:spLocks noGrp="1"/>
          </p:cNvSpPr>
          <p:nvPr>
            <p:ph sz="quarter" idx="13"/>
          </p:nvPr>
        </p:nvSpPr>
        <p:spPr>
          <a:xfrm>
            <a:off x="276225" y="1810512"/>
            <a:ext cx="4251960" cy="442569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4"/>
          </p:nvPr>
        </p:nvSpPr>
        <p:spPr>
          <a:xfrm>
            <a:off x="4615815" y="1810512"/>
            <a:ext cx="4251960" cy="442569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276225" y="1298449"/>
            <a:ext cx="4248150" cy="509587"/>
          </a:xfrm>
        </p:spPr>
        <p:txBody>
          <a:bodyPr anchor="ctr"/>
          <a:lstStyle>
            <a:lvl1pPr marL="0" indent="0" algn="l">
              <a:buNone/>
              <a:defRPr sz="20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15815" y="1298449"/>
            <a:ext cx="4248150" cy="509587"/>
          </a:xfrm>
        </p:spPr>
        <p:txBody>
          <a:bodyPr anchor="ctr"/>
          <a:lstStyle>
            <a:lvl1pPr marL="0" indent="0">
              <a:buNone/>
              <a:defRPr sz="20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E505D5-55D9-4160-8B18-FB188F87B5A0}" type="datetimeFigureOut">
              <a:rPr lang="zh-CN" altLang="en-US"/>
              <a:pPr>
                <a:defRPr/>
              </a:pPr>
              <a:t>2015-09-28</a:t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227231-B6AA-4C5B-BF07-66F76F1F4BF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978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D42303-5E81-4E7F-ADC6-D6C2CE0C30F7}" type="datetimeFigureOut">
              <a:rPr lang="zh-CN" altLang="en-US"/>
              <a:pPr>
                <a:defRPr/>
              </a:pPr>
              <a:t>2015-09-28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E79554-6F3C-43CA-BC46-F4942A18FF7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7607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676176-21B8-46EE-A936-CA051E00E36F}" type="datetimeFigureOut">
              <a:rPr lang="zh-CN" altLang="en-US"/>
              <a:pPr>
                <a:defRPr/>
              </a:pPr>
              <a:t>2015-09-28</a:t>
            </a:fld>
            <a:endParaRPr lang="zh-CN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876899-6329-4C6E-8600-7E761FCEC2C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2373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>
          <a:xfrm>
            <a:off x="0" y="0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2834640" cy="1298448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Content Placeholder 11"/>
          <p:cNvSpPr>
            <a:spLocks noGrp="1"/>
          </p:cNvSpPr>
          <p:nvPr>
            <p:ph sz="quarter" idx="14"/>
          </p:nvPr>
        </p:nvSpPr>
        <p:spPr>
          <a:xfrm>
            <a:off x="3775935" y="533400"/>
            <a:ext cx="5063266" cy="570280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276224" y="1539240"/>
            <a:ext cx="2834640" cy="4709160"/>
          </a:xfrm>
        </p:spPr>
        <p:txBody>
          <a:bodyPr/>
          <a:lstStyle>
            <a:lvl1pPr marL="0" indent="0">
              <a:buNone/>
              <a:defRPr lang="en-US" sz="1600" b="0" i="0" kern="1200" cap="none" spc="30" baseline="0" dirty="0" smtClean="0">
                <a:solidFill>
                  <a:schemeClr val="bg2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solidFill>
                  <a:srgbClr val="CBD8DD"/>
                </a:solidFill>
              </a:defRPr>
            </a:lvl1pPr>
          </a:lstStyle>
          <a:p>
            <a:pPr>
              <a:defRPr/>
            </a:pPr>
            <a:fld id="{F42D59EF-81D0-49C7-B699-AE44C28619D8}" type="datetimeFigureOut">
              <a:rPr lang="zh-CN" altLang="en-US"/>
              <a:pPr>
                <a:defRPr/>
              </a:pPr>
              <a:t>2015-09-28</a:t>
            </a:fld>
            <a:endParaRPr lang="zh-CN" alt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24D157-6112-455B-8431-2D2557C722E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158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/>
          <p:nvPr/>
        </p:nvSpPr>
        <p:spPr>
          <a:xfrm>
            <a:off x="0" y="0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409950" y="0"/>
            <a:ext cx="5734050" cy="6858000"/>
          </a:xfrm>
        </p:spPr>
        <p:txBody>
          <a:bodyPr anchor="ctr" anchorCtr="0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21" name="Title Placeholder 1"/>
          <p:cNvSpPr>
            <a:spLocks noGrp="1"/>
          </p:cNvSpPr>
          <p:nvPr>
            <p:ph type="title"/>
          </p:nvPr>
        </p:nvSpPr>
        <p:spPr>
          <a:xfrm>
            <a:off x="276224" y="228605"/>
            <a:ext cx="2834640" cy="1295399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274320" y="1536192"/>
            <a:ext cx="2834640" cy="471220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2"/>
                </a:solidFill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rgbClr val="CBD8DD"/>
                </a:solidFill>
              </a:defRPr>
            </a:lvl1pPr>
          </a:lstStyle>
          <a:p>
            <a:pPr>
              <a:defRPr/>
            </a:pPr>
            <a:fld id="{5D9B1F7B-3393-4F1F-8F64-ABC40C7447BF}" type="datetimeFigureOut">
              <a:rPr lang="zh-CN" altLang="en-US"/>
              <a:pPr>
                <a:defRPr/>
              </a:pPr>
              <a:t>2015-09-28</a:t>
            </a:fld>
            <a:endParaRPr lang="zh-CN" alt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3891E6-817E-4806-ABF6-9159A61C89C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2700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76225" y="228600"/>
            <a:ext cx="859155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6225" y="1295400"/>
            <a:ext cx="8591550" cy="4933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6225" y="6429375"/>
            <a:ext cx="21336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1050" b="1">
                <a:solidFill>
                  <a:srgbClr val="48231E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704CBA3-9D94-4408-890A-222DF56CF383}" type="datetimeFigureOut">
              <a:rPr lang="zh-CN" altLang="en-US"/>
              <a:pPr>
                <a:defRPr/>
              </a:pPr>
              <a:t>2015-09-28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43325" y="6429375"/>
            <a:ext cx="4086225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1050" b="1">
                <a:solidFill>
                  <a:srgbClr val="48231E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1475" y="6429375"/>
            <a:ext cx="8763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600" b="1">
                <a:solidFill>
                  <a:srgbClr val="48231E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EB19B4E-DD19-406E-BD37-E6F31E69A11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09" r:id="rId4"/>
    <p:sldLayoutId id="2147483710" r:id="rId5"/>
    <p:sldLayoutId id="2147483711" r:id="rId6"/>
    <p:sldLayoutId id="2147483712" r:id="rId7"/>
    <p:sldLayoutId id="2147483718" r:id="rId8"/>
    <p:sldLayoutId id="2147483719" r:id="rId9"/>
    <p:sldLayoutId id="2147483713" r:id="rId10"/>
    <p:sldLayoutId id="2147483714" r:id="rId11"/>
  </p:sldLayoutIdLst>
  <p:txStyles>
    <p:titleStyle>
      <a:lvl1pPr algn="l" rtl="0" eaLnBrk="0" fontAlgn="base" hangingPunct="0">
        <a:spcBef>
          <a:spcPts val="400"/>
        </a:spcBef>
        <a:spcAft>
          <a:spcPct val="0"/>
        </a:spcAft>
        <a:defRPr sz="3600" kern="1200">
          <a:solidFill>
            <a:schemeClr val="tx2"/>
          </a:solidFill>
          <a:latin typeface="+mj-lt"/>
          <a:ea typeface="+mj-ea"/>
          <a:cs typeface="Tunga" pitchFamily="2"/>
        </a:defRPr>
      </a:lvl1pPr>
      <a:lvl2pPr algn="l" rtl="0" eaLnBrk="0" fontAlgn="base" hangingPunct="0">
        <a:spcBef>
          <a:spcPts val="400"/>
        </a:spcBef>
        <a:spcAft>
          <a:spcPct val="0"/>
        </a:spcAft>
        <a:defRPr sz="3600">
          <a:solidFill>
            <a:schemeClr val="tx2"/>
          </a:solidFill>
          <a:latin typeface="Candara" pitchFamily="34" charset="0"/>
          <a:ea typeface="华文新魏"/>
          <a:cs typeface="Tunga" pitchFamily="34" charset="0"/>
        </a:defRPr>
      </a:lvl2pPr>
      <a:lvl3pPr algn="l" rtl="0" eaLnBrk="0" fontAlgn="base" hangingPunct="0">
        <a:spcBef>
          <a:spcPts val="400"/>
        </a:spcBef>
        <a:spcAft>
          <a:spcPct val="0"/>
        </a:spcAft>
        <a:defRPr sz="3600">
          <a:solidFill>
            <a:schemeClr val="tx2"/>
          </a:solidFill>
          <a:latin typeface="Candara" pitchFamily="34" charset="0"/>
          <a:ea typeface="华文新魏"/>
          <a:cs typeface="Tunga" pitchFamily="34" charset="0"/>
        </a:defRPr>
      </a:lvl3pPr>
      <a:lvl4pPr algn="l" rtl="0" eaLnBrk="0" fontAlgn="base" hangingPunct="0">
        <a:spcBef>
          <a:spcPts val="400"/>
        </a:spcBef>
        <a:spcAft>
          <a:spcPct val="0"/>
        </a:spcAft>
        <a:defRPr sz="3600">
          <a:solidFill>
            <a:schemeClr val="tx2"/>
          </a:solidFill>
          <a:latin typeface="Candara" pitchFamily="34" charset="0"/>
          <a:ea typeface="华文新魏"/>
          <a:cs typeface="Tunga" pitchFamily="34" charset="0"/>
        </a:defRPr>
      </a:lvl4pPr>
      <a:lvl5pPr algn="l" rtl="0" eaLnBrk="0" fontAlgn="base" hangingPunct="0">
        <a:spcBef>
          <a:spcPts val="400"/>
        </a:spcBef>
        <a:spcAft>
          <a:spcPct val="0"/>
        </a:spcAft>
        <a:defRPr sz="3600">
          <a:solidFill>
            <a:schemeClr val="tx2"/>
          </a:solidFill>
          <a:latin typeface="Candara" pitchFamily="34" charset="0"/>
          <a:ea typeface="华文新魏"/>
          <a:cs typeface="Tunga" pitchFamily="34" charset="0"/>
        </a:defRPr>
      </a:lvl5pPr>
      <a:lvl6pPr marL="457200" algn="l" rtl="0" fontAlgn="base">
        <a:spcBef>
          <a:spcPts val="400"/>
        </a:spcBef>
        <a:spcAft>
          <a:spcPct val="0"/>
        </a:spcAft>
        <a:defRPr sz="3600">
          <a:solidFill>
            <a:schemeClr val="tx2"/>
          </a:solidFill>
          <a:latin typeface="Candara" pitchFamily="34" charset="0"/>
          <a:ea typeface="华文新魏"/>
          <a:cs typeface="Tunga" pitchFamily="34" charset="0"/>
        </a:defRPr>
      </a:lvl6pPr>
      <a:lvl7pPr marL="914400" algn="l" rtl="0" fontAlgn="base">
        <a:spcBef>
          <a:spcPts val="400"/>
        </a:spcBef>
        <a:spcAft>
          <a:spcPct val="0"/>
        </a:spcAft>
        <a:defRPr sz="3600">
          <a:solidFill>
            <a:schemeClr val="tx2"/>
          </a:solidFill>
          <a:latin typeface="Candara" pitchFamily="34" charset="0"/>
          <a:ea typeface="华文新魏"/>
          <a:cs typeface="Tunga" pitchFamily="34" charset="0"/>
        </a:defRPr>
      </a:lvl7pPr>
      <a:lvl8pPr marL="1371600" algn="l" rtl="0" fontAlgn="base">
        <a:spcBef>
          <a:spcPts val="400"/>
        </a:spcBef>
        <a:spcAft>
          <a:spcPct val="0"/>
        </a:spcAft>
        <a:defRPr sz="3600">
          <a:solidFill>
            <a:schemeClr val="tx2"/>
          </a:solidFill>
          <a:latin typeface="Candara" pitchFamily="34" charset="0"/>
          <a:ea typeface="华文新魏"/>
          <a:cs typeface="Tunga" pitchFamily="34" charset="0"/>
        </a:defRPr>
      </a:lvl8pPr>
      <a:lvl9pPr marL="1828800" algn="l" rtl="0" fontAlgn="base">
        <a:spcBef>
          <a:spcPts val="400"/>
        </a:spcBef>
        <a:spcAft>
          <a:spcPct val="0"/>
        </a:spcAft>
        <a:defRPr sz="3600">
          <a:solidFill>
            <a:schemeClr val="tx2"/>
          </a:solidFill>
          <a:latin typeface="Candara" pitchFamily="34" charset="0"/>
          <a:ea typeface="华文新魏"/>
          <a:cs typeface="Tunga" pitchFamily="34" charset="0"/>
        </a:defRPr>
      </a:lvl9pPr>
    </p:titleStyle>
    <p:bodyStyle>
      <a:lvl1pPr marL="171450" indent="-173038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Font typeface="Arial" charset="0"/>
        <a:buChar char="•"/>
        <a:defRPr sz="2200" kern="1200" spc="30">
          <a:solidFill>
            <a:schemeClr val="tx2"/>
          </a:solidFill>
          <a:latin typeface="+mn-lt"/>
          <a:ea typeface="+mn-ea"/>
          <a:cs typeface="Tahoma" pitchFamily="34" charset="0"/>
        </a:defRPr>
      </a:lvl1pPr>
      <a:lvl2pPr marL="344488" indent="-173038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Font typeface="Arial" charset="0"/>
        <a:buChar char="•"/>
        <a:defRPr sz="20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515938" indent="-173038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Font typeface="Arial" charset="0"/>
        <a:buChar char="•"/>
        <a:defRPr sz="2400" kern="1200">
          <a:solidFill>
            <a:schemeClr val="tx2"/>
          </a:solidFill>
          <a:latin typeface="+mn-lt"/>
          <a:ea typeface="+mn-ea"/>
          <a:cs typeface="Tahoma" pitchFamily="34" charset="0"/>
        </a:defRPr>
      </a:lvl3pPr>
      <a:lvl4pPr marL="688975" indent="-173038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Font typeface="Arial" charset="0"/>
        <a:buChar char="•"/>
        <a:defRPr sz="16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860425" indent="-173038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Font typeface="Arial" charset="0"/>
        <a:buChar char="•"/>
        <a:defRPr sz="1600" kern="1200">
          <a:solidFill>
            <a:schemeClr val="tx2"/>
          </a:solidFill>
          <a:latin typeface="+mn-lt"/>
          <a:ea typeface="+mn-ea"/>
          <a:cs typeface="Tahoma" pitchFamily="34" charset="0"/>
        </a:defRPr>
      </a:lvl5pPr>
      <a:lvl6pPr marL="105156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23444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41732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160020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274638" y="1298575"/>
            <a:ext cx="8594725" cy="4937125"/>
          </a:xfrm>
        </p:spPr>
        <p:txBody>
          <a:bodyPr/>
          <a:lstStyle/>
          <a:p>
            <a:pPr>
              <a:buFont typeface="Arial" pitchFamily="34" charset="0"/>
              <a:buChar char="•"/>
              <a:defRPr/>
            </a:pPr>
            <a:endParaRPr lang="zh-CN" altLang="en-US"/>
          </a:p>
        </p:txBody>
      </p:sp>
      <p:pic>
        <p:nvPicPr>
          <p:cNvPr id="7171" name="图片 1" descr="C:\Documents and Settings\Admin\桌面\11.jpg"/>
          <p:cNvPicPr>
            <a:picLocks noChangeAspect="1" noChangeArrowheads="1"/>
          </p:cNvPicPr>
          <p:nvPr/>
        </p:nvPicPr>
        <p:blipFill>
          <a:blip r:embed="rId2">
            <a:lum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0350" cy="681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Text Box 3"/>
          <p:cNvSpPr txBox="1">
            <a:spLocks noChangeArrowheads="1"/>
          </p:cNvSpPr>
          <p:nvPr/>
        </p:nvSpPr>
        <p:spPr bwMode="auto">
          <a:xfrm>
            <a:off x="6518275" y="141288"/>
            <a:ext cx="274955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ndar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ndar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ndar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ndar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ndar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pitchFamily="2" charset="-122"/>
              </a:defRPr>
            </a:lvl9pPr>
          </a:lstStyle>
          <a:p>
            <a:pPr algn="just" eaLnBrk="1" hangingPunct="1"/>
            <a:r>
              <a:rPr lang="en-US" altLang="zh-CN" sz="6600">
                <a:latin typeface="Vivaldi" pitchFamily="66" charset="0"/>
              </a:rPr>
              <a:t>Wishes</a:t>
            </a:r>
            <a:endParaRPr lang="zh-CN" altLang="zh-CN"/>
          </a:p>
        </p:txBody>
      </p:sp>
      <p:sp>
        <p:nvSpPr>
          <p:cNvPr id="7173" name="Text Box 4"/>
          <p:cNvSpPr txBox="1">
            <a:spLocks noChangeArrowheads="1"/>
          </p:cNvSpPr>
          <p:nvPr/>
        </p:nvSpPr>
        <p:spPr bwMode="auto">
          <a:xfrm>
            <a:off x="463550" y="6003925"/>
            <a:ext cx="4176713" cy="6461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ndar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ndar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ndar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ndar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ndar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pitchFamily="2" charset="-122"/>
              </a:defRPr>
            </a:lvl9pPr>
          </a:lstStyle>
          <a:p>
            <a:pPr algn="r" eaLnBrk="1" hangingPunct="1"/>
            <a:r>
              <a:rPr lang="zh-CN" altLang="en-US" sz="3600">
                <a:latin typeface="华文行楷" pitchFamily="2" charset="-122"/>
              </a:rPr>
              <a:t>父母的祝愿与鼓励</a:t>
            </a:r>
            <a:endParaRPr lang="zh-CN" altLang="zh-CN" sz="2800"/>
          </a:p>
        </p:txBody>
      </p:sp>
      <p:sp>
        <p:nvSpPr>
          <p:cNvPr id="7174" name="Text Box 5"/>
          <p:cNvSpPr txBox="1">
            <a:spLocks noChangeArrowheads="1"/>
          </p:cNvSpPr>
          <p:nvPr/>
        </p:nvSpPr>
        <p:spPr bwMode="auto">
          <a:xfrm>
            <a:off x="1835150" y="1916113"/>
            <a:ext cx="4556125" cy="3313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ndar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ndar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ndar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ndar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ndar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pitchFamily="2" charset="-122"/>
              </a:defRPr>
            </a:lvl9pPr>
          </a:lstStyle>
          <a:p>
            <a:pPr algn="just" eaLnBrk="1" hangingPunct="1"/>
            <a:endParaRPr lang="en-US" altLang="zh-CN" sz="1000">
              <a:latin typeface="Times New Roman" pitchFamily="18" charset="0"/>
            </a:endParaRPr>
          </a:p>
          <a:p>
            <a:pPr algn="just" eaLnBrk="1" hangingPunct="1"/>
            <a:endParaRPr lang="en-US" altLang="zh-CN" sz="1000">
              <a:latin typeface="Times New Roman" pitchFamily="18" charset="0"/>
            </a:endParaRPr>
          </a:p>
          <a:p>
            <a:pPr algn="just" eaLnBrk="1" hangingPunct="1"/>
            <a:endParaRPr lang="en-US" altLang="zh-CN" sz="1000">
              <a:latin typeface="Times New Roman" pitchFamily="18" charset="0"/>
            </a:endParaRPr>
          </a:p>
          <a:p>
            <a:pPr algn="just" eaLnBrk="1" hangingPunct="1"/>
            <a:endParaRPr lang="en-US" altLang="zh-CN" sz="1000">
              <a:latin typeface="Times New Roman" pitchFamily="18" charset="0"/>
            </a:endParaRPr>
          </a:p>
          <a:p>
            <a:pPr algn="just" eaLnBrk="1" hangingPunct="1"/>
            <a:endParaRPr lang="en-US" altLang="zh-CN" sz="1000">
              <a:latin typeface="Times New Roman" pitchFamily="18" charset="0"/>
            </a:endParaRPr>
          </a:p>
          <a:p>
            <a:pPr algn="just" eaLnBrk="1" hangingPunct="1"/>
            <a:endParaRPr lang="en-US" altLang="zh-CN" sz="1000">
              <a:latin typeface="Times New Roman" pitchFamily="18" charset="0"/>
            </a:endParaRPr>
          </a:p>
          <a:p>
            <a:pPr algn="just" eaLnBrk="1" hangingPunct="1"/>
            <a:endParaRPr lang="en-US" altLang="zh-CN" sz="1000">
              <a:latin typeface="Times New Roman" pitchFamily="18" charset="0"/>
            </a:endParaRPr>
          </a:p>
          <a:p>
            <a:pPr eaLnBrk="1" hangingPunct="1"/>
            <a:endParaRPr lang="zh-CN" altLang="zh-CN"/>
          </a:p>
        </p:txBody>
      </p:sp>
      <p:sp>
        <p:nvSpPr>
          <p:cNvPr id="7175" name="TextBox 7"/>
          <p:cNvSpPr txBox="1">
            <a:spLocks noChangeArrowheads="1"/>
          </p:cNvSpPr>
          <p:nvPr/>
        </p:nvSpPr>
        <p:spPr bwMode="auto">
          <a:xfrm>
            <a:off x="1620838" y="2128838"/>
            <a:ext cx="4632325" cy="286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ndar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ndar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ndar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ndar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ndar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/>
              <a:t>______________________________________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/>
              <a:t>______________________________________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/>
              <a:t>______________________________________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/>
              <a:t>______________________________________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/>
              <a:t>______________________________________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/>
              <a:t>______________________________________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/>
              <a:t>______________________________________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ho">
  <a:themeElements>
    <a:clrScheme name="SOHO">
      <a:dk1>
        <a:srgbClr val="2E2224"/>
      </a:dk1>
      <a:lt1>
        <a:sysClr val="window" lastClr="FFFFFF"/>
      </a:lt1>
      <a:dk2>
        <a:srgbClr val="48231E"/>
      </a:dk2>
      <a:lt2>
        <a:srgbClr val="CBD8DD"/>
      </a:lt2>
      <a:accent1>
        <a:srgbClr val="61625E"/>
      </a:accent1>
      <a:accent2>
        <a:srgbClr val="964D2C"/>
      </a:accent2>
      <a:accent3>
        <a:srgbClr val="66553E"/>
      </a:accent3>
      <a:accent4>
        <a:srgbClr val="848058"/>
      </a:accent4>
      <a:accent5>
        <a:srgbClr val="AFA14B"/>
      </a:accent5>
      <a:accent6>
        <a:srgbClr val="AD7D4D"/>
      </a:accent6>
      <a:hlink>
        <a:srgbClr val="FFDE66"/>
      </a:hlink>
      <a:folHlink>
        <a:srgbClr val="C0AEBC"/>
      </a:folHlink>
    </a:clrScheme>
    <a:fontScheme name="SOHO">
      <a:majorFont>
        <a:latin typeface="Candara"/>
        <a:ea typeface=""/>
        <a:cs typeface=""/>
        <a:font script="Jpan" typeface="ＭＳ Ｐゴシック"/>
        <a:font script="Hang" typeface="HY견명조"/>
        <a:font script="Hans" typeface="华文新魏"/>
        <a:font script="Hant" typeface="新細明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Ｐゴシック"/>
        <a:font script="Hang" typeface="HY견명조"/>
        <a:font script="Hans" typeface="华文楷体"/>
        <a:font script="Hant" typeface="新細明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HO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7000"/>
                <a:satMod val="150000"/>
              </a:schemeClr>
            </a:gs>
            <a:gs pos="30000">
              <a:schemeClr val="phClr">
                <a:shade val="94000"/>
                <a:satMod val="130000"/>
              </a:schemeClr>
            </a:gs>
            <a:gs pos="45000">
              <a:schemeClr val="phClr">
                <a:shade val="100000"/>
                <a:satMod val="120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4000"/>
                <a:satMod val="130000"/>
              </a:schemeClr>
            </a:gs>
            <a:gs pos="100000">
              <a:schemeClr val="phClr">
                <a:shade val="67000"/>
                <a:satMod val="15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2700000" algn="b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2700000" algn="b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2700000" algn="b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700000"/>
            </a:lightRig>
          </a:scene3d>
          <a:sp3d contourW="19050">
            <a:bevelT w="31750" h="38100"/>
            <a:contourClr>
              <a:schemeClr val="phClr">
                <a:shade val="15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4000"/>
                <a:satMod val="210000"/>
              </a:schemeClr>
            </a:gs>
            <a:gs pos="40000">
              <a:schemeClr val="phClr">
                <a:tint val="72000"/>
                <a:shade val="99000"/>
                <a:satMod val="200000"/>
              </a:schemeClr>
            </a:gs>
            <a:gs pos="100000">
              <a:schemeClr val="phClr">
                <a:tint val="100000"/>
                <a:shade val="30000"/>
                <a:alpha val="100000"/>
                <a:satMod val="175000"/>
                <a:lumMod val="100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86000"/>
                <a:alpha val="90000"/>
              </a:schemeClr>
              <a:schemeClr val="phClr">
                <a:shade val="49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13</Words>
  <Application>Microsoft Office PowerPoint</Application>
  <PresentationFormat>全屏显示(4:3)</PresentationFormat>
  <Paragraphs>15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4" baseType="lpstr">
      <vt:lpstr>Candara</vt:lpstr>
      <vt:lpstr>宋体</vt:lpstr>
      <vt:lpstr>Arial</vt:lpstr>
      <vt:lpstr>华文新魏</vt:lpstr>
      <vt:lpstr>Tunga</vt:lpstr>
      <vt:lpstr>华文楷体</vt:lpstr>
      <vt:lpstr>Tahoma</vt:lpstr>
      <vt:lpstr>Calibri</vt:lpstr>
      <vt:lpstr>Vivaldi</vt:lpstr>
      <vt:lpstr>华文行楷</vt:lpstr>
      <vt:lpstr>Times New Roman</vt:lpstr>
      <vt:lpstr>Soho</vt:lpstr>
      <vt:lpstr>PowerPoint 演示文稿</vt:lpstr>
      <vt:lpstr>PowerPoint 演示文稿</vt:lpstr>
    </vt:vector>
  </TitlesOfParts>
  <Company>Lenovo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3</cp:revision>
  <dcterms:created xsi:type="dcterms:W3CDTF">2015-09-26T05:49:53Z</dcterms:created>
  <dcterms:modified xsi:type="dcterms:W3CDTF">2015-09-28T08:16:01Z</dcterms:modified>
</cp:coreProperties>
</file>