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512" r:id="rId2"/>
    <p:sldId id="482" r:id="rId3"/>
    <p:sldId id="365" r:id="rId4"/>
    <p:sldId id="366" r:id="rId5"/>
    <p:sldId id="370" r:id="rId6"/>
    <p:sldId id="483" r:id="rId7"/>
    <p:sldId id="484" r:id="rId8"/>
    <p:sldId id="486" r:id="rId9"/>
    <p:sldId id="485" r:id="rId10"/>
    <p:sldId id="487" r:id="rId11"/>
    <p:sldId id="488" r:id="rId12"/>
    <p:sldId id="515" r:id="rId13"/>
    <p:sldId id="516" r:id="rId14"/>
    <p:sldId id="517" r:id="rId15"/>
    <p:sldId id="481" r:id="rId16"/>
    <p:sldId id="491" r:id="rId17"/>
    <p:sldId id="518" r:id="rId18"/>
    <p:sldId id="519" r:id="rId19"/>
    <p:sldId id="520" r:id="rId20"/>
    <p:sldId id="522" r:id="rId21"/>
    <p:sldId id="523" r:id="rId22"/>
    <p:sldId id="521" r:id="rId23"/>
    <p:sldId id="492" r:id="rId24"/>
    <p:sldId id="471" r:id="rId25"/>
    <p:sldId id="495" r:id="rId26"/>
    <p:sldId id="500" r:id="rId27"/>
    <p:sldId id="578" r:id="rId28"/>
    <p:sldId id="524" r:id="rId29"/>
    <p:sldId id="525" r:id="rId30"/>
    <p:sldId id="526" r:id="rId31"/>
    <p:sldId id="496" r:id="rId32"/>
    <p:sldId id="501" r:id="rId33"/>
    <p:sldId id="502" r:id="rId34"/>
    <p:sldId id="527" r:id="rId35"/>
    <p:sldId id="528" r:id="rId36"/>
    <p:sldId id="529" r:id="rId37"/>
    <p:sldId id="531" r:id="rId38"/>
    <p:sldId id="532" r:id="rId39"/>
    <p:sldId id="533" r:id="rId40"/>
    <p:sldId id="373" r:id="rId41"/>
    <p:sldId id="534" r:id="rId42"/>
    <p:sldId id="396" r:id="rId43"/>
    <p:sldId id="514" r:id="rId44"/>
    <p:sldId id="535" r:id="rId45"/>
    <p:sldId id="398" r:id="rId46"/>
    <p:sldId id="536" r:id="rId47"/>
    <p:sldId id="537" r:id="rId48"/>
    <p:sldId id="538" r:id="rId49"/>
    <p:sldId id="399" r:id="rId50"/>
    <p:sldId id="539" r:id="rId51"/>
    <p:sldId id="540" r:id="rId52"/>
    <p:sldId id="400" r:id="rId53"/>
    <p:sldId id="504" r:id="rId54"/>
    <p:sldId id="401" r:id="rId55"/>
    <p:sldId id="541" r:id="rId56"/>
    <p:sldId id="402" r:id="rId57"/>
    <p:sldId id="542" r:id="rId58"/>
    <p:sldId id="543" r:id="rId59"/>
    <p:sldId id="548" r:id="rId60"/>
    <p:sldId id="544" r:id="rId61"/>
    <p:sldId id="545" r:id="rId62"/>
    <p:sldId id="549" r:id="rId63"/>
    <p:sldId id="550" r:id="rId64"/>
    <p:sldId id="553" r:id="rId65"/>
    <p:sldId id="554" r:id="rId66"/>
    <p:sldId id="556" r:id="rId67"/>
    <p:sldId id="557" r:id="rId68"/>
    <p:sldId id="403" r:id="rId69"/>
    <p:sldId id="506" r:id="rId70"/>
    <p:sldId id="558" r:id="rId71"/>
    <p:sldId id="559" r:id="rId72"/>
    <p:sldId id="561" r:id="rId73"/>
    <p:sldId id="562" r:id="rId74"/>
    <p:sldId id="569" r:id="rId75"/>
    <p:sldId id="404" r:id="rId76"/>
    <p:sldId id="507" r:id="rId77"/>
    <p:sldId id="570" r:id="rId78"/>
    <p:sldId id="571" r:id="rId79"/>
    <p:sldId id="572" r:id="rId80"/>
    <p:sldId id="573" r:id="rId81"/>
    <p:sldId id="405" r:id="rId82"/>
    <p:sldId id="508" r:id="rId83"/>
    <p:sldId id="574" r:id="rId84"/>
    <p:sldId id="575" r:id="rId85"/>
    <p:sldId id="576" r:id="rId86"/>
    <p:sldId id="577" r:id="rId8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6" autoAdjust="0"/>
    <p:restoredTop sz="9466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4" Type="http://schemas.openxmlformats.org/officeDocument/2006/relationships/image" Target="../media/image5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4" Type="http://schemas.openxmlformats.org/officeDocument/2006/relationships/image" Target="../media/image103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4" Type="http://schemas.openxmlformats.org/officeDocument/2006/relationships/image" Target="../media/image128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4" Type="http://schemas.openxmlformats.org/officeDocument/2006/relationships/image" Target="../media/image147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4" Type="http://schemas.openxmlformats.org/officeDocument/2006/relationships/image" Target="../media/image155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emf"/><Relationship Id="rId1" Type="http://schemas.openxmlformats.org/officeDocument/2006/relationships/image" Target="../media/image15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emf"/><Relationship Id="rId2" Type="http://schemas.openxmlformats.org/officeDocument/2006/relationships/image" Target="../media/image161.emf"/><Relationship Id="rId1" Type="http://schemas.openxmlformats.org/officeDocument/2006/relationships/image" Target="../media/image160.emf"/><Relationship Id="rId4" Type="http://schemas.openxmlformats.org/officeDocument/2006/relationships/image" Target="../media/image163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emf"/><Relationship Id="rId1" Type="http://schemas.openxmlformats.org/officeDocument/2006/relationships/image" Target="../media/image164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emf"/><Relationship Id="rId2" Type="http://schemas.openxmlformats.org/officeDocument/2006/relationships/image" Target="../media/image167.emf"/><Relationship Id="rId1" Type="http://schemas.openxmlformats.org/officeDocument/2006/relationships/image" Target="../media/image166.emf"/><Relationship Id="rId4" Type="http://schemas.openxmlformats.org/officeDocument/2006/relationships/image" Target="../media/image169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e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e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e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Relationship Id="rId4" Type="http://schemas.openxmlformats.org/officeDocument/2006/relationships/image" Target="../media/image180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e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4" Type="http://schemas.openxmlformats.org/officeDocument/2006/relationships/image" Target="../media/image185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e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Relationship Id="rId4" Type="http://schemas.openxmlformats.org/officeDocument/2006/relationships/image" Target="../media/image18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package" Target="../embeddings/Microsoft_Office_Word___14.docx"/><Relationship Id="rId4" Type="http://schemas.openxmlformats.org/officeDocument/2006/relationships/package" Target="../embeddings/Microsoft_Office_Word___13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package" Target="../embeddings/Microsoft_Office_Word___16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package" Target="../embeddings/Microsoft_Office_Word___17.docx"/><Relationship Id="rId7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Office_Word___20.docx"/><Relationship Id="rId5" Type="http://schemas.openxmlformats.org/officeDocument/2006/relationships/package" Target="../embeddings/Microsoft_Office_Word___19.docx"/><Relationship Id="rId4" Type="http://schemas.openxmlformats.org/officeDocument/2006/relationships/package" Target="../embeddings/Microsoft_Office_Word___18.doc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png"/><Relationship Id="rId5" Type="http://schemas.openxmlformats.org/officeDocument/2006/relationships/package" Target="../embeddings/Microsoft_Office_Word___23.docx"/><Relationship Id="rId4" Type="http://schemas.openxmlformats.org/officeDocument/2006/relationships/package" Target="../embeddings/Microsoft_Office_Word___22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Office_Word___27.docx"/><Relationship Id="rId5" Type="http://schemas.openxmlformats.org/officeDocument/2006/relationships/package" Target="../embeddings/Microsoft_Office_Word___26.docx"/><Relationship Id="rId4" Type="http://schemas.openxmlformats.org/officeDocument/2006/relationships/package" Target="../embeddings/Microsoft_Office_Word___25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package" Target="../embeddings/Microsoft_Office_Word___31.docx"/><Relationship Id="rId4" Type="http://schemas.openxmlformats.org/officeDocument/2006/relationships/package" Target="../embeddings/Microsoft_Office_Word___30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package" Target="../embeddings/Microsoft_Office_Word___33.docx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package" Target="../embeddings/Microsoft_Office_Word___34.docx"/><Relationship Id="rId7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Office_Word___37.docx"/><Relationship Id="rId5" Type="http://schemas.openxmlformats.org/officeDocument/2006/relationships/package" Target="../embeddings/Microsoft_Office_Word___36.docx"/><Relationship Id="rId4" Type="http://schemas.openxmlformats.org/officeDocument/2006/relationships/package" Target="../embeddings/Microsoft_Office_Word___35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9.docx"/><Relationship Id="rId7" Type="http://schemas.openxmlformats.org/officeDocument/2006/relationships/package" Target="../embeddings/Microsoft_Office_Word___4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Office_Word___42.docx"/><Relationship Id="rId5" Type="http://schemas.openxmlformats.org/officeDocument/2006/relationships/package" Target="../embeddings/Microsoft_Office_Word___41.docx"/><Relationship Id="rId4" Type="http://schemas.openxmlformats.org/officeDocument/2006/relationships/package" Target="../embeddings/Microsoft_Office_Word___40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package" Target="../embeddings/Microsoft_Office_Word___46.docx"/><Relationship Id="rId4" Type="http://schemas.openxmlformats.org/officeDocument/2006/relationships/package" Target="../embeddings/Microsoft_Office_Word___45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4" Type="http://schemas.openxmlformats.org/officeDocument/2006/relationships/package" Target="../embeddings/Microsoft_Office_Word___47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package" Target="../embeddings/Microsoft_Office_Word___50.docx"/><Relationship Id="rId4" Type="http://schemas.openxmlformats.org/officeDocument/2006/relationships/package" Target="../embeddings/Microsoft_Office_Word___49.docx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package" Target="../embeddings/Microsoft_Office_Word___51.docx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5" Type="http://schemas.openxmlformats.org/officeDocument/2006/relationships/package" Target="../embeddings/Microsoft_Office_Word___55.docx"/><Relationship Id="rId4" Type="http://schemas.openxmlformats.org/officeDocument/2006/relationships/package" Target="../embeddings/Microsoft_Office_Word___54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9.png"/><Relationship Id="rId5" Type="http://schemas.openxmlformats.org/officeDocument/2006/relationships/slide" Target="slide4.xml"/><Relationship Id="rId4" Type="http://schemas.openxmlformats.org/officeDocument/2006/relationships/package" Target="../embeddings/Microsoft_Office_Word___57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4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2.xml"/><Relationship Id="rId7" Type="http://schemas.openxmlformats.org/officeDocument/2006/relationships/slide" Target="slide54.xml"/><Relationship Id="rId12" Type="http://schemas.openxmlformats.org/officeDocument/2006/relationships/image" Target="../media/image79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2.xml"/><Relationship Id="rId11" Type="http://schemas.openxmlformats.org/officeDocument/2006/relationships/slide" Target="slide81.xml"/><Relationship Id="rId5" Type="http://schemas.openxmlformats.org/officeDocument/2006/relationships/slide" Target="slide49.xml"/><Relationship Id="rId10" Type="http://schemas.openxmlformats.org/officeDocument/2006/relationships/slide" Target="slide75.xml"/><Relationship Id="rId4" Type="http://schemas.openxmlformats.org/officeDocument/2006/relationships/slide" Target="slide45.xml"/><Relationship Id="rId9" Type="http://schemas.openxmlformats.org/officeDocument/2006/relationships/slide" Target="slide6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2.xml"/><Relationship Id="rId7" Type="http://schemas.openxmlformats.org/officeDocument/2006/relationships/slide" Target="slide54.xml"/><Relationship Id="rId12" Type="http://schemas.openxmlformats.org/officeDocument/2006/relationships/image" Target="../media/image80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2.xml"/><Relationship Id="rId11" Type="http://schemas.openxmlformats.org/officeDocument/2006/relationships/slide" Target="slide81.xml"/><Relationship Id="rId5" Type="http://schemas.openxmlformats.org/officeDocument/2006/relationships/slide" Target="slide49.xml"/><Relationship Id="rId10" Type="http://schemas.openxmlformats.org/officeDocument/2006/relationships/slide" Target="slide75.xml"/><Relationship Id="rId4" Type="http://schemas.openxmlformats.org/officeDocument/2006/relationships/slide" Target="slide45.xml"/><Relationship Id="rId9" Type="http://schemas.openxmlformats.org/officeDocument/2006/relationships/slide" Target="slide6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58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59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60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62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61.docx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63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64.docx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65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image" Target="../media/image9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66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image" Target="../media/image90.png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68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67.docx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69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71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70.docx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image" Target="../media/image98.png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72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Office_Word___3.docx"/><Relationship Id="rId5" Type="http://schemas.openxmlformats.org/officeDocument/2006/relationships/package" Target="../embeddings/Microsoft_Office_Word___2.docx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2.xml"/><Relationship Id="rId7" Type="http://schemas.openxmlformats.org/officeDocument/2006/relationships/slide" Target="slide54.xml"/><Relationship Id="rId12" Type="http://schemas.openxmlformats.org/officeDocument/2006/relationships/image" Target="../media/image99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2.xml"/><Relationship Id="rId11" Type="http://schemas.openxmlformats.org/officeDocument/2006/relationships/slide" Target="slide81.xml"/><Relationship Id="rId5" Type="http://schemas.openxmlformats.org/officeDocument/2006/relationships/slide" Target="slide49.xml"/><Relationship Id="rId10" Type="http://schemas.openxmlformats.org/officeDocument/2006/relationships/slide" Target="slide75.xml"/><Relationship Id="rId4" Type="http://schemas.openxmlformats.org/officeDocument/2006/relationships/slide" Target="slide45.xml"/><Relationship Id="rId9" Type="http://schemas.openxmlformats.org/officeDocument/2006/relationships/slide" Target="slide6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73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76.docx"/><Relationship Id="rId1" Type="http://schemas.openxmlformats.org/officeDocument/2006/relationships/vmlDrawing" Target="../drawings/vmlDrawing32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75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74.docx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13" Type="http://schemas.openxmlformats.org/officeDocument/2006/relationships/image" Target="../media/image105.png"/><Relationship Id="rId3" Type="http://schemas.openxmlformats.org/officeDocument/2006/relationships/slide" Target="slide42.xml"/><Relationship Id="rId7" Type="http://schemas.openxmlformats.org/officeDocument/2006/relationships/slide" Target="slide54.xml"/><Relationship Id="rId12" Type="http://schemas.openxmlformats.org/officeDocument/2006/relationships/image" Target="../media/image104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2.xml"/><Relationship Id="rId11" Type="http://schemas.openxmlformats.org/officeDocument/2006/relationships/slide" Target="slide81.xml"/><Relationship Id="rId5" Type="http://schemas.openxmlformats.org/officeDocument/2006/relationships/slide" Target="slide49.xml"/><Relationship Id="rId10" Type="http://schemas.openxmlformats.org/officeDocument/2006/relationships/slide" Target="slide75.xml"/><Relationship Id="rId4" Type="http://schemas.openxmlformats.org/officeDocument/2006/relationships/slide" Target="slide45.xml"/><Relationship Id="rId9" Type="http://schemas.openxmlformats.org/officeDocument/2006/relationships/slide" Target="slide68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77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79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78.docx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image" Target="../media/image111.png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81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80.docx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82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83.docx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2.xml"/><Relationship Id="rId7" Type="http://schemas.openxmlformats.org/officeDocument/2006/relationships/slide" Target="slide54.xml"/><Relationship Id="rId12" Type="http://schemas.openxmlformats.org/officeDocument/2006/relationships/image" Target="../media/image114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2.xml"/><Relationship Id="rId11" Type="http://schemas.openxmlformats.org/officeDocument/2006/relationships/slide" Target="slide81.xml"/><Relationship Id="rId5" Type="http://schemas.openxmlformats.org/officeDocument/2006/relationships/slide" Target="slide49.xml"/><Relationship Id="rId10" Type="http://schemas.openxmlformats.org/officeDocument/2006/relationships/slide" Target="slide75.xml"/><Relationship Id="rId4" Type="http://schemas.openxmlformats.org/officeDocument/2006/relationships/slide" Target="slide45.xml"/><Relationship Id="rId9" Type="http://schemas.openxmlformats.org/officeDocument/2006/relationships/slide" Target="slide68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2.xml"/><Relationship Id="rId7" Type="http://schemas.openxmlformats.org/officeDocument/2006/relationships/slide" Target="slide54.xml"/><Relationship Id="rId12" Type="http://schemas.openxmlformats.org/officeDocument/2006/relationships/image" Target="../media/image115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2.xml"/><Relationship Id="rId11" Type="http://schemas.openxmlformats.org/officeDocument/2006/relationships/slide" Target="slide81.xml"/><Relationship Id="rId5" Type="http://schemas.openxmlformats.org/officeDocument/2006/relationships/slide" Target="slide49.xml"/><Relationship Id="rId10" Type="http://schemas.openxmlformats.org/officeDocument/2006/relationships/slide" Target="slide75.xml"/><Relationship Id="rId4" Type="http://schemas.openxmlformats.org/officeDocument/2006/relationships/slide" Target="slide45.xml"/><Relationship Id="rId9" Type="http://schemas.openxmlformats.org/officeDocument/2006/relationships/slide" Target="slide68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2.xml"/><Relationship Id="rId7" Type="http://schemas.openxmlformats.org/officeDocument/2006/relationships/slide" Target="slide54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2.xml"/><Relationship Id="rId11" Type="http://schemas.openxmlformats.org/officeDocument/2006/relationships/slide" Target="slide81.xml"/><Relationship Id="rId5" Type="http://schemas.openxmlformats.org/officeDocument/2006/relationships/slide" Target="slide49.xml"/><Relationship Id="rId10" Type="http://schemas.openxmlformats.org/officeDocument/2006/relationships/slide" Target="slide75.xml"/><Relationship Id="rId4" Type="http://schemas.openxmlformats.org/officeDocument/2006/relationships/slide" Target="slide45.xml"/><Relationship Id="rId9" Type="http://schemas.openxmlformats.org/officeDocument/2006/relationships/slide" Target="slide68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2.xml"/><Relationship Id="rId7" Type="http://schemas.openxmlformats.org/officeDocument/2006/relationships/slide" Target="slide54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2.xml"/><Relationship Id="rId11" Type="http://schemas.openxmlformats.org/officeDocument/2006/relationships/slide" Target="slide81.xml"/><Relationship Id="rId5" Type="http://schemas.openxmlformats.org/officeDocument/2006/relationships/slide" Target="slide49.xml"/><Relationship Id="rId10" Type="http://schemas.openxmlformats.org/officeDocument/2006/relationships/slide" Target="slide75.xml"/><Relationship Id="rId4" Type="http://schemas.openxmlformats.org/officeDocument/2006/relationships/slide" Target="slide45.xml"/><Relationship Id="rId9" Type="http://schemas.openxmlformats.org/officeDocument/2006/relationships/slide" Target="slide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package" Target="../embeddings/Microsoft_Office_Word___6.docx"/><Relationship Id="rId4" Type="http://schemas.openxmlformats.org/officeDocument/2006/relationships/package" Target="../embeddings/Microsoft_Office_Word___5.docx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image" Target="../media/image117.png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84.docx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85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86.docx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87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89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88.docx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90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image" Target="../media/image12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91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94.docx"/><Relationship Id="rId1" Type="http://schemas.openxmlformats.org/officeDocument/2006/relationships/vmlDrawing" Target="../drawings/vmlDrawing40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93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92.docx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95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97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96.docx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98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100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99.docx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101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103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102.docx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2.xml"/><Relationship Id="rId7" Type="http://schemas.openxmlformats.org/officeDocument/2006/relationships/slide" Target="slide54.xml"/><Relationship Id="rId12" Type="http://schemas.openxmlformats.org/officeDocument/2006/relationships/image" Target="../media/image138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2.xml"/><Relationship Id="rId11" Type="http://schemas.openxmlformats.org/officeDocument/2006/relationships/slide" Target="slide81.xml"/><Relationship Id="rId5" Type="http://schemas.openxmlformats.org/officeDocument/2006/relationships/slide" Target="slide49.xml"/><Relationship Id="rId10" Type="http://schemas.openxmlformats.org/officeDocument/2006/relationships/slide" Target="slide75.xml"/><Relationship Id="rId4" Type="http://schemas.openxmlformats.org/officeDocument/2006/relationships/slide" Target="slide45.xml"/><Relationship Id="rId9" Type="http://schemas.openxmlformats.org/officeDocument/2006/relationships/slide" Target="slide68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2.xml"/><Relationship Id="rId7" Type="http://schemas.openxmlformats.org/officeDocument/2006/relationships/slide" Target="slide54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2.xml"/><Relationship Id="rId11" Type="http://schemas.openxmlformats.org/officeDocument/2006/relationships/slide" Target="slide81.xml"/><Relationship Id="rId5" Type="http://schemas.openxmlformats.org/officeDocument/2006/relationships/slide" Target="slide49.xml"/><Relationship Id="rId10" Type="http://schemas.openxmlformats.org/officeDocument/2006/relationships/slide" Target="slide75.xml"/><Relationship Id="rId4" Type="http://schemas.openxmlformats.org/officeDocument/2006/relationships/slide" Target="slide45.xml"/><Relationship Id="rId9" Type="http://schemas.openxmlformats.org/officeDocument/2006/relationships/slide" Target="slid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package" Target="../embeddings/Microsoft_Office_Word___9.docx"/><Relationship Id="rId4" Type="http://schemas.openxmlformats.org/officeDocument/2006/relationships/package" Target="../embeddings/Microsoft_Office_Word___8.docx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13" Type="http://schemas.openxmlformats.org/officeDocument/2006/relationships/slide" Target="slide81.xml"/><Relationship Id="rId3" Type="http://schemas.openxmlformats.org/officeDocument/2006/relationships/image" Target="../media/image140.png"/><Relationship Id="rId7" Type="http://schemas.openxmlformats.org/officeDocument/2006/relationships/slide" Target="slide49.xml"/><Relationship Id="rId12" Type="http://schemas.openxmlformats.org/officeDocument/2006/relationships/slide" Target="slide7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4.vml"/><Relationship Id="rId6" Type="http://schemas.openxmlformats.org/officeDocument/2006/relationships/slide" Target="slide45.xml"/><Relationship Id="rId11" Type="http://schemas.openxmlformats.org/officeDocument/2006/relationships/slide" Target="slide68.xml"/><Relationship Id="rId5" Type="http://schemas.openxmlformats.org/officeDocument/2006/relationships/slide" Target="slide42.xml"/><Relationship Id="rId10" Type="http://schemas.openxmlformats.org/officeDocument/2006/relationships/slide" Target="slide56.xml"/><Relationship Id="rId4" Type="http://schemas.openxmlformats.org/officeDocument/2006/relationships/slide" Target="slide40.xml"/><Relationship Id="rId9" Type="http://schemas.openxmlformats.org/officeDocument/2006/relationships/slide" Target="slide54.xml"/><Relationship Id="rId14" Type="http://schemas.openxmlformats.org/officeDocument/2006/relationships/package" Target="../embeddings/Microsoft_Office_Word___104.docx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105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107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106.docx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13" Type="http://schemas.openxmlformats.org/officeDocument/2006/relationships/slide" Target="slide81.xml"/><Relationship Id="rId3" Type="http://schemas.openxmlformats.org/officeDocument/2006/relationships/image" Target="../media/image148.png"/><Relationship Id="rId7" Type="http://schemas.openxmlformats.org/officeDocument/2006/relationships/slide" Target="slide49.xml"/><Relationship Id="rId12" Type="http://schemas.openxmlformats.org/officeDocument/2006/relationships/slide" Target="slide75.xml"/><Relationship Id="rId17" Type="http://schemas.openxmlformats.org/officeDocument/2006/relationships/package" Target="../embeddings/Microsoft_Office_Word___111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0.docx"/><Relationship Id="rId1" Type="http://schemas.openxmlformats.org/officeDocument/2006/relationships/vmlDrawing" Target="../drawings/vmlDrawing46.vml"/><Relationship Id="rId6" Type="http://schemas.openxmlformats.org/officeDocument/2006/relationships/slide" Target="slide45.xml"/><Relationship Id="rId11" Type="http://schemas.openxmlformats.org/officeDocument/2006/relationships/slide" Target="slide68.xml"/><Relationship Id="rId5" Type="http://schemas.openxmlformats.org/officeDocument/2006/relationships/slide" Target="slide42.xml"/><Relationship Id="rId15" Type="http://schemas.openxmlformats.org/officeDocument/2006/relationships/package" Target="../embeddings/Microsoft_Office_Word___109.docx"/><Relationship Id="rId10" Type="http://schemas.openxmlformats.org/officeDocument/2006/relationships/slide" Target="slide56.xml"/><Relationship Id="rId4" Type="http://schemas.openxmlformats.org/officeDocument/2006/relationships/slide" Target="slide40.xml"/><Relationship Id="rId9" Type="http://schemas.openxmlformats.org/officeDocument/2006/relationships/slide" Target="slide54.xml"/><Relationship Id="rId14" Type="http://schemas.openxmlformats.org/officeDocument/2006/relationships/package" Target="../embeddings/Microsoft_Office_Word___108.docx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112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7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114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113.docx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115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18.docx"/><Relationship Id="rId1" Type="http://schemas.openxmlformats.org/officeDocument/2006/relationships/vmlDrawing" Target="../drawings/vmlDrawing48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117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116.docx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13" Type="http://schemas.openxmlformats.org/officeDocument/2006/relationships/slide" Target="slide75.xml"/><Relationship Id="rId3" Type="http://schemas.openxmlformats.org/officeDocument/2006/relationships/image" Target="../media/image158.png"/><Relationship Id="rId7" Type="http://schemas.openxmlformats.org/officeDocument/2006/relationships/slide" Target="slide45.xml"/><Relationship Id="rId12" Type="http://schemas.openxmlformats.org/officeDocument/2006/relationships/slide" Target="slide68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20.docx"/><Relationship Id="rId1" Type="http://schemas.openxmlformats.org/officeDocument/2006/relationships/vmlDrawing" Target="../drawings/vmlDrawing49.vml"/><Relationship Id="rId6" Type="http://schemas.openxmlformats.org/officeDocument/2006/relationships/slide" Target="slide42.xml"/><Relationship Id="rId11" Type="http://schemas.openxmlformats.org/officeDocument/2006/relationships/slide" Target="slide56.xml"/><Relationship Id="rId5" Type="http://schemas.openxmlformats.org/officeDocument/2006/relationships/slide" Target="slide40.xml"/><Relationship Id="rId15" Type="http://schemas.openxmlformats.org/officeDocument/2006/relationships/package" Target="../embeddings/Microsoft_Office_Word___119.docx"/><Relationship Id="rId10" Type="http://schemas.openxmlformats.org/officeDocument/2006/relationships/slide" Target="slide54.xml"/><Relationship Id="rId4" Type="http://schemas.openxmlformats.org/officeDocument/2006/relationships/image" Target="../media/image159.png"/><Relationship Id="rId9" Type="http://schemas.openxmlformats.org/officeDocument/2006/relationships/slide" Target="slide52.xml"/><Relationship Id="rId14" Type="http://schemas.openxmlformats.org/officeDocument/2006/relationships/slide" Target="slide81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121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24.docx"/><Relationship Id="rId1" Type="http://schemas.openxmlformats.org/officeDocument/2006/relationships/vmlDrawing" Target="../drawings/vmlDrawing50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123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122.docx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125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1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126.docx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127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30.docx"/><Relationship Id="rId1" Type="http://schemas.openxmlformats.org/officeDocument/2006/relationships/vmlDrawing" Target="../drawings/vmlDrawing52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129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128.docx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131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3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133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132.doc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134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4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136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135.docx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2.xml"/><Relationship Id="rId7" Type="http://schemas.openxmlformats.org/officeDocument/2006/relationships/slide" Target="slide54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2.xml"/><Relationship Id="rId11" Type="http://schemas.openxmlformats.org/officeDocument/2006/relationships/slide" Target="slide81.xml"/><Relationship Id="rId5" Type="http://schemas.openxmlformats.org/officeDocument/2006/relationships/slide" Target="slide49.xml"/><Relationship Id="rId10" Type="http://schemas.openxmlformats.org/officeDocument/2006/relationships/slide" Target="slide75.xml"/><Relationship Id="rId4" Type="http://schemas.openxmlformats.org/officeDocument/2006/relationships/slide" Target="slide45.xml"/><Relationship Id="rId9" Type="http://schemas.openxmlformats.org/officeDocument/2006/relationships/slide" Target="slide68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42.xml"/><Relationship Id="rId7" Type="http://schemas.openxmlformats.org/officeDocument/2006/relationships/slide" Target="slide54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2.xml"/><Relationship Id="rId11" Type="http://schemas.openxmlformats.org/officeDocument/2006/relationships/slide" Target="slide81.xml"/><Relationship Id="rId5" Type="http://schemas.openxmlformats.org/officeDocument/2006/relationships/slide" Target="slide49.xml"/><Relationship Id="rId10" Type="http://schemas.openxmlformats.org/officeDocument/2006/relationships/slide" Target="slide75.xml"/><Relationship Id="rId4" Type="http://schemas.openxmlformats.org/officeDocument/2006/relationships/slide" Target="slide45.xml"/><Relationship Id="rId9" Type="http://schemas.openxmlformats.org/officeDocument/2006/relationships/slide" Target="slide68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137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17" Type="http://schemas.openxmlformats.org/officeDocument/2006/relationships/package" Target="../embeddings/Microsoft_Office_Word___140.docx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1.png"/><Relationship Id="rId1" Type="http://schemas.openxmlformats.org/officeDocument/2006/relationships/vmlDrawing" Target="../drawings/vmlDrawing55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139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138.docx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141.docx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44.docx"/><Relationship Id="rId1" Type="http://schemas.openxmlformats.org/officeDocument/2006/relationships/vmlDrawing" Target="../drawings/vmlDrawing56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143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142.docx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package" Target="../embeddings/Microsoft_Office_Word___145.docx"/><Relationship Id="rId18" Type="http://schemas.openxmlformats.org/officeDocument/2006/relationships/image" Target="../media/image4.png"/><Relationship Id="rId3" Type="http://schemas.openxmlformats.org/officeDocument/2006/relationships/slide" Target="slide40.xml"/><Relationship Id="rId7" Type="http://schemas.openxmlformats.org/officeDocument/2006/relationships/slide" Target="slide52.xml"/><Relationship Id="rId12" Type="http://schemas.openxmlformats.org/officeDocument/2006/relationships/slide" Target="slide81.xml"/><Relationship Id="rId17" Type="http://schemas.openxmlformats.org/officeDocument/2006/relationships/slide" Target="slide3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48.docx"/><Relationship Id="rId1" Type="http://schemas.openxmlformats.org/officeDocument/2006/relationships/vmlDrawing" Target="../drawings/vmlDrawing57.vml"/><Relationship Id="rId6" Type="http://schemas.openxmlformats.org/officeDocument/2006/relationships/slide" Target="slide49.xml"/><Relationship Id="rId11" Type="http://schemas.openxmlformats.org/officeDocument/2006/relationships/slide" Target="slide75.xml"/><Relationship Id="rId5" Type="http://schemas.openxmlformats.org/officeDocument/2006/relationships/slide" Target="slide45.xml"/><Relationship Id="rId15" Type="http://schemas.openxmlformats.org/officeDocument/2006/relationships/package" Target="../embeddings/Microsoft_Office_Word___147.docx"/><Relationship Id="rId10" Type="http://schemas.openxmlformats.org/officeDocument/2006/relationships/slide" Target="slide68.xml"/><Relationship Id="rId4" Type="http://schemas.openxmlformats.org/officeDocument/2006/relationships/slide" Target="slide42.xml"/><Relationship Id="rId9" Type="http://schemas.openxmlformats.org/officeDocument/2006/relationships/slide" Target="slide56.xml"/><Relationship Id="rId14" Type="http://schemas.openxmlformats.org/officeDocument/2006/relationships/package" Target="../embeddings/Microsoft_Office_Word___146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package" Target="../embeddings/Microsoft_Office_Word___11.docx"/><Relationship Id="rId4" Type="http://schemas.openxmlformats.org/officeDocument/2006/relationships/package" Target="../embeddings/Microsoft_Office_Word___10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4025" y="3723878"/>
            <a:ext cx="8790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23</a:t>
            </a: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“</a:t>
            </a: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空间角</a:t>
            </a:r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”</a:t>
            </a:r>
            <a:r>
              <a:rPr lang="zh-CN" altLang="zh-CN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攻略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35496" y="800805"/>
            <a:ext cx="25922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立体几何与空间向量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1154" y="1164357"/>
            <a:ext cx="4181692" cy="23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4496355"/>
              </p:ext>
            </p:extLst>
          </p:nvPr>
        </p:nvGraphicFramePr>
        <p:xfrm>
          <a:off x="514493" y="915566"/>
          <a:ext cx="7832725" cy="908050"/>
        </p:xfrm>
        <a:graphic>
          <a:graphicData uri="http://schemas.openxmlformats.org/presentationml/2006/ole">
            <p:oleObj spid="_x0000_s5282" name="文档" r:id="rId3" imgW="7832023" imgH="908980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2433699"/>
              </p:ext>
            </p:extLst>
          </p:nvPr>
        </p:nvGraphicFramePr>
        <p:xfrm>
          <a:off x="498931" y="1791782"/>
          <a:ext cx="7832725" cy="1112837"/>
        </p:xfrm>
        <a:graphic>
          <a:graphicData uri="http://schemas.openxmlformats.org/presentationml/2006/ole">
            <p:oleObj spid="_x0000_s5283" name="文档" r:id="rId4" imgW="7832023" imgH="1115141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2064776"/>
              </p:ext>
            </p:extLst>
          </p:nvPr>
        </p:nvGraphicFramePr>
        <p:xfrm>
          <a:off x="555699" y="2698478"/>
          <a:ext cx="7832725" cy="1112837"/>
        </p:xfrm>
        <a:graphic>
          <a:graphicData uri="http://schemas.openxmlformats.org/presentationml/2006/ole">
            <p:oleObj spid="_x0000_s5284" name="文档" r:id="rId5" imgW="7832023" imgH="1115862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419303" y="3530714"/>
            <a:ext cx="6213560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所以所求异面直线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所成角为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60°.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7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160283"/>
            <a:ext cx="8597865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异面直线所成的角的范围是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].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求两条异面直线所成的角的大小一般方法是通过平行移动直线，把异面问题转化为共面问题来解决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具体步骤如下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利用定义构造角，可固定一条，平移另一条，或两条同时平移到某个特殊的位置，顶点选择在特殊的位置上；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证明作出的角即为所求的角；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利用三角形来求角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1412064"/>
              </p:ext>
            </p:extLst>
          </p:nvPr>
        </p:nvGraphicFramePr>
        <p:xfrm>
          <a:off x="6277332" y="167903"/>
          <a:ext cx="306388" cy="984250"/>
        </p:xfrm>
        <a:graphic>
          <a:graphicData uri="http://schemas.openxmlformats.org/presentationml/2006/ole">
            <p:oleObj spid="_x0000_s6198" name="文档" r:id="rId3" imgW="305924" imgH="98436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6173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1484010"/>
            <a:ext cx="8512738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如果题目条件易建立空间坐标系，可以借助空间向量来求异面直线所成角：设异面直线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的方向向量分别为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b="1" i="1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b="1" i="1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所成的角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〈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b="1" i="1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b="1" i="1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|.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67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0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1113" y="2703573"/>
            <a:ext cx="2213003" cy="23732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71892" y="51470"/>
            <a:ext cx="8597865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直三棱柱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所成角的余弦值为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26565370"/>
              </p:ext>
            </p:extLst>
          </p:nvPr>
        </p:nvGraphicFramePr>
        <p:xfrm>
          <a:off x="354008" y="1938918"/>
          <a:ext cx="7092950" cy="1082675"/>
        </p:xfrm>
        <a:graphic>
          <a:graphicData uri="http://schemas.openxmlformats.org/presentationml/2006/ole">
            <p:oleObj spid="_x0000_s7223" name="文档" r:id="rId4" imgW="7093193" imgH="108306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16839" y="2663428"/>
            <a:ext cx="809957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，三棱柱为直三棱柱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可将三棱柱补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成正方体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建立如图所示空间直角坐标系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917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3900" y="28610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设正方体棱长为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，则可得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(0,0,0)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(2,2,0)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(1,1,2)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(0,1,2)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4101969"/>
              </p:ext>
            </p:extLst>
          </p:nvPr>
        </p:nvGraphicFramePr>
        <p:xfrm>
          <a:off x="304239" y="1317134"/>
          <a:ext cx="8061325" cy="998537"/>
        </p:xfrm>
        <a:graphic>
          <a:graphicData uri="http://schemas.openxmlformats.org/presentationml/2006/ole">
            <p:oleObj spid="_x0000_s8398" name="文档" r:id="rId3" imgW="8060545" imgH="999085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2584609"/>
              </p:ext>
            </p:extLst>
          </p:nvPr>
        </p:nvGraphicFramePr>
        <p:xfrm>
          <a:off x="313055" y="2042924"/>
          <a:ext cx="8061325" cy="1431925"/>
        </p:xfrm>
        <a:graphic>
          <a:graphicData uri="http://schemas.openxmlformats.org/presentationml/2006/ole">
            <p:oleObj spid="_x0000_s8399" name="文档" r:id="rId4" imgW="8060545" imgH="1435555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258737"/>
              </p:ext>
            </p:extLst>
          </p:nvPr>
        </p:nvGraphicFramePr>
        <p:xfrm>
          <a:off x="321871" y="3133189"/>
          <a:ext cx="8061325" cy="1431925"/>
        </p:xfrm>
        <a:graphic>
          <a:graphicData uri="http://schemas.openxmlformats.org/presentationml/2006/ole">
            <p:oleObj spid="_x0000_s8400" name="文档" r:id="rId5" imgW="8060545" imgH="1436636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7003202"/>
              </p:ext>
            </p:extLst>
          </p:nvPr>
        </p:nvGraphicFramePr>
        <p:xfrm>
          <a:off x="330687" y="4223454"/>
          <a:ext cx="8061325" cy="1431925"/>
        </p:xfrm>
        <a:graphic>
          <a:graphicData uri="http://schemas.openxmlformats.org/presentationml/2006/ole">
            <p:oleObj spid="_x0000_s8401" name="文档" r:id="rId6" imgW="8060545" imgH="1438438" progId="Word.Document.12">
              <p:embed/>
            </p:oleObj>
          </a:graphicData>
        </a:graphic>
      </p:graphicFrame>
      <p:pic>
        <p:nvPicPr>
          <p:cNvPr id="8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0971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7628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0" y="168999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直线与平面所成的角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1412" y="946338"/>
            <a:ext cx="8683844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如图，长方体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与此长方体的面相交，交线围成一个正方形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在图中画出这个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正方形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不必说明画法和理由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100" kern="100" dirty="0">
              <a:effectLst/>
              <a:latin typeface="宋体"/>
              <a:cs typeface="Courier New"/>
            </a:endParaRPr>
          </a:p>
        </p:txBody>
      </p:sp>
      <p:pic>
        <p:nvPicPr>
          <p:cNvPr id="7" name="图片 6" descr="SXT2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076659"/>
            <a:ext cx="2595769" cy="1727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6623" y="843558"/>
            <a:ext cx="8597865" cy="6174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交线围成的正方形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EHGF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4" name="图片 3" descr="SXT19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9391" y="1667994"/>
            <a:ext cx="3661342" cy="2631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741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8260" y="88860"/>
            <a:ext cx="8597865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所成角的正弦值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，垂足为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</a:rPr>
              <a:t>EHGF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为正方形，所以</a:t>
            </a:r>
            <a:r>
              <a:rPr lang="en-US" altLang="zh-CN" sz="2600" i="1" kern="100" dirty="0">
                <a:latin typeface="Times New Roman"/>
                <a:ea typeface="华文细黑"/>
              </a:rPr>
              <a:t>EH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10.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1245048"/>
              </p:ext>
            </p:extLst>
          </p:nvPr>
        </p:nvGraphicFramePr>
        <p:xfrm>
          <a:off x="277653" y="2642021"/>
          <a:ext cx="6354763" cy="815975"/>
        </p:xfrm>
        <a:graphic>
          <a:graphicData uri="http://schemas.openxmlformats.org/presentationml/2006/ole">
            <p:oleObj spid="_x0000_s9373" name="文档" r:id="rId3" imgW="6354364" imgH="815992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0056069"/>
              </p:ext>
            </p:extLst>
          </p:nvPr>
        </p:nvGraphicFramePr>
        <p:xfrm>
          <a:off x="265910" y="3033568"/>
          <a:ext cx="6356350" cy="815975"/>
        </p:xfrm>
        <a:graphic>
          <a:graphicData uri="http://schemas.openxmlformats.org/presentationml/2006/ole">
            <p:oleObj spid="_x0000_s9374" name="文档" r:id="rId4" imgW="6354364" imgH="817073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79512" y="3689260"/>
            <a:ext cx="864750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建立如图所示的空间直角坐标系，则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</a:rPr>
              <a:t>(10,0,0)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</a:rPr>
              <a:t>(10,10,0)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</a:rPr>
              <a:t>(10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</a:rPr>
              <a:t>4,8)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(0,4,8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en-US" sz="26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21903784"/>
              </p:ext>
            </p:extLst>
          </p:nvPr>
        </p:nvGraphicFramePr>
        <p:xfrm>
          <a:off x="3404632" y="4212694"/>
          <a:ext cx="5137150" cy="815975"/>
        </p:xfrm>
        <a:graphic>
          <a:graphicData uri="http://schemas.openxmlformats.org/presentationml/2006/ole">
            <p:oleObj spid="_x0000_s9375" name="文档" r:id="rId5" imgW="5135920" imgH="816340" progId="Word.Document.12">
              <p:embed/>
            </p:oleObj>
          </a:graphicData>
        </a:graphic>
      </p:graphicFrame>
      <p:pic>
        <p:nvPicPr>
          <p:cNvPr id="11" name="图片 10" descr="SXT19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88860"/>
            <a:ext cx="2725238" cy="1887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741622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195486"/>
            <a:ext cx="859786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EHGF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的法向量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5914268"/>
              </p:ext>
            </p:extLst>
          </p:nvPr>
        </p:nvGraphicFramePr>
        <p:xfrm>
          <a:off x="336693" y="900326"/>
          <a:ext cx="7612063" cy="1714500"/>
        </p:xfrm>
        <a:graphic>
          <a:graphicData uri="http://schemas.openxmlformats.org/presentationml/2006/ole">
            <p:oleObj spid="_x0000_s10439" name="文档" r:id="rId3" imgW="7611058" imgH="1717403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2327606"/>
              </p:ext>
            </p:extLst>
          </p:nvPr>
        </p:nvGraphicFramePr>
        <p:xfrm>
          <a:off x="327486" y="2211710"/>
          <a:ext cx="7613650" cy="944562"/>
        </p:xfrm>
        <a:graphic>
          <a:graphicData uri="http://schemas.openxmlformats.org/presentationml/2006/ole">
            <p:oleObj spid="_x0000_s10440" name="文档" r:id="rId4" imgW="7611058" imgH="945743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8068941"/>
              </p:ext>
            </p:extLst>
          </p:nvPr>
        </p:nvGraphicFramePr>
        <p:xfrm>
          <a:off x="320675" y="2925763"/>
          <a:ext cx="7612063" cy="1433512"/>
        </p:xfrm>
        <a:graphic>
          <a:graphicData uri="http://schemas.openxmlformats.org/presentationml/2006/ole">
            <p:oleObj spid="_x0000_s10441" name="文档" r:id="rId5" imgW="7611058" imgH="1435555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6383383"/>
              </p:ext>
            </p:extLst>
          </p:nvPr>
        </p:nvGraphicFramePr>
        <p:xfrm>
          <a:off x="251520" y="4011910"/>
          <a:ext cx="7612062" cy="1158875"/>
        </p:xfrm>
        <a:graphic>
          <a:graphicData uri="http://schemas.openxmlformats.org/presentationml/2006/ole">
            <p:oleObj spid="_x0000_s10442" name="文档" r:id="rId6" imgW="7611058" imgH="115947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3370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4615" y="339502"/>
            <a:ext cx="8597865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所成的角，先确定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上的射影，在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上取点作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的垂线，或观察原图中是否存在这样的线，或是否存在过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上一点与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垂直的面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找到线面角、作出说明，并通过解三角形求之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latin typeface="Times New Roman"/>
                <a:ea typeface="华文细黑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利用向量求线面角：设直线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的方向向量和平面</a:t>
            </a:r>
            <a:r>
              <a:rPr lang="en-US" altLang="zh-CN" sz="2600" i="1" kern="100" dirty="0">
                <a:latin typeface="Times New Roman"/>
                <a:ea typeface="华文细黑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的法向量分别为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，则直线</a:t>
            </a:r>
            <a:r>
              <a:rPr lang="en-US" altLang="zh-CN" sz="2600" i="1" kern="100" dirty="0">
                <a:latin typeface="Times New Roman"/>
                <a:ea typeface="华文细黑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与平面</a:t>
            </a:r>
            <a:r>
              <a:rPr lang="en-US" altLang="zh-CN" sz="2600" i="1" kern="100" dirty="0">
                <a:latin typeface="Times New Roman"/>
                <a:ea typeface="华文细黑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所成角</a:t>
            </a:r>
            <a:r>
              <a:rPr lang="en-US" altLang="zh-CN" sz="2600" i="1" kern="100" dirty="0">
                <a:latin typeface="Times New Roman"/>
                <a:ea typeface="华文细黑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kern="100" dirty="0">
                <a:latin typeface="Times New Roman"/>
                <a:ea typeface="华文细黑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|</a:t>
            </a:r>
            <a:r>
              <a:rPr lang="en-US" altLang="zh-CN" sz="2600" kern="100" dirty="0" err="1">
                <a:latin typeface="Times New Roman"/>
                <a:ea typeface="华文细黑"/>
              </a:rPr>
              <a:t>cos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〈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〉</a:t>
            </a:r>
            <a:r>
              <a:rPr lang="en-US" altLang="zh-CN" sz="2600" kern="100" dirty="0">
                <a:latin typeface="Times New Roman"/>
                <a:ea typeface="华文细黑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2644430"/>
              </p:ext>
            </p:extLst>
          </p:nvPr>
        </p:nvGraphicFramePr>
        <p:xfrm>
          <a:off x="2165256" y="3932282"/>
          <a:ext cx="1624013" cy="1106487"/>
        </p:xfrm>
        <a:graphic>
          <a:graphicData uri="http://schemas.openxmlformats.org/presentationml/2006/ole">
            <p:oleObj spid="_x0000_s11313" name="文档" r:id="rId3" imgW="1623915" imgH="110660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8317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1385" y="1029102"/>
            <a:ext cx="8512738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空间角包括异面直线所成的角，线面角以及二面角，在高考中频繁出现，也是高考立体几何题目中的难点所在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掌握好本节内容：首先要理解这些角的概念，其次要弄清这些角的范围，最后再求解这些角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在未来的高考中，空间角将是高考考查的重点，借助向量求空间角，将是解决这类题目的主要方法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0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0976" y="2636138"/>
            <a:ext cx="2501848" cy="2338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10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3441" y="843558"/>
            <a:ext cx="2105745" cy="17627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65111" y="51470"/>
            <a:ext cx="8770682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如图，已知四棱锥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的底面为等腰梯形，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，垂足为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是四棱锥的高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为原点，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直线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分别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轴，线段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的长为单位长度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建立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空间直角坐标系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(1,0,0)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(0,1,0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001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4615" y="699542"/>
            <a:ext cx="859786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3089778"/>
              </p:ext>
            </p:extLst>
          </p:nvPr>
        </p:nvGraphicFramePr>
        <p:xfrm>
          <a:off x="414590" y="1559495"/>
          <a:ext cx="4237038" cy="1084263"/>
        </p:xfrm>
        <a:graphic>
          <a:graphicData uri="http://schemas.openxmlformats.org/presentationml/2006/ole">
            <p:oleObj spid="_x0000_s12430" name="文档" r:id="rId3" imgW="4236864" imgH="1083525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2916020"/>
              </p:ext>
            </p:extLst>
          </p:nvPr>
        </p:nvGraphicFramePr>
        <p:xfrm>
          <a:off x="396875" y="2505124"/>
          <a:ext cx="7718425" cy="1074738"/>
        </p:xfrm>
        <a:graphic>
          <a:graphicData uri="http://schemas.openxmlformats.org/presentationml/2006/ole">
            <p:oleObj spid="_x0000_s12431" name="文档" r:id="rId4" imgW="7717581" imgH="1083063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7326384"/>
              </p:ext>
            </p:extLst>
          </p:nvPr>
        </p:nvGraphicFramePr>
        <p:xfrm>
          <a:off x="381000" y="3434879"/>
          <a:ext cx="7718425" cy="1081087"/>
        </p:xfrm>
        <a:graphic>
          <a:graphicData uri="http://schemas.openxmlformats.org/presentationml/2006/ole">
            <p:oleObj spid="_x0000_s12432" name="文档" r:id="rId5" imgW="7717581" imgH="108378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8236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4615" y="587019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APB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PEH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所成角的正弦值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82382133"/>
              </p:ext>
            </p:extLst>
          </p:nvPr>
        </p:nvGraphicFramePr>
        <p:xfrm>
          <a:off x="370120" y="1957379"/>
          <a:ext cx="7720013" cy="1081087"/>
        </p:xfrm>
        <a:graphic>
          <a:graphicData uri="http://schemas.openxmlformats.org/presentationml/2006/ole">
            <p:oleObj spid="_x0000_s13408" name="文档" r:id="rId3" imgW="7717581" imgH="1083784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957266"/>
              </p:ext>
            </p:extLst>
          </p:nvPr>
        </p:nvGraphicFramePr>
        <p:xfrm>
          <a:off x="355833" y="2894004"/>
          <a:ext cx="7718425" cy="1082675"/>
        </p:xfrm>
        <a:graphic>
          <a:graphicData uri="http://schemas.openxmlformats.org/presentationml/2006/ole">
            <p:oleObj spid="_x0000_s13409" name="文档" r:id="rId4" imgW="7717581" imgH="1085586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85859" y="3827379"/>
            <a:ext cx="135966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(0,0,1).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313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94615" y="167278"/>
            <a:ext cx="859786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PEH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的法向量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7777180"/>
              </p:ext>
            </p:extLst>
          </p:nvPr>
        </p:nvGraphicFramePr>
        <p:xfrm>
          <a:off x="380296" y="887358"/>
          <a:ext cx="7718425" cy="1714500"/>
        </p:xfrm>
        <a:graphic>
          <a:graphicData uri="http://schemas.openxmlformats.org/presentationml/2006/ole">
            <p:oleObj spid="_x0000_s14521" name="文档" r:id="rId3" imgW="7717581" imgH="1717403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7151867"/>
              </p:ext>
            </p:extLst>
          </p:nvPr>
        </p:nvGraphicFramePr>
        <p:xfrm>
          <a:off x="365125" y="2398509"/>
          <a:ext cx="7720013" cy="1006475"/>
        </p:xfrm>
        <a:graphic>
          <a:graphicData uri="http://schemas.openxmlformats.org/presentationml/2006/ole">
            <p:oleObj spid="_x0000_s14522" name="文档" r:id="rId4" imgW="7717581" imgH="1007015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4641981"/>
              </p:ext>
            </p:extLst>
          </p:nvPr>
        </p:nvGraphicFramePr>
        <p:xfrm>
          <a:off x="327025" y="3192259"/>
          <a:ext cx="7720013" cy="1028700"/>
        </p:xfrm>
        <a:graphic>
          <a:graphicData uri="http://schemas.openxmlformats.org/presentationml/2006/ole">
            <p:oleObj spid="_x0000_s14523" name="文档" r:id="rId5" imgW="7717581" imgH="1031523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3278499"/>
              </p:ext>
            </p:extLst>
          </p:nvPr>
        </p:nvGraphicFramePr>
        <p:xfrm>
          <a:off x="315991" y="3976082"/>
          <a:ext cx="7720013" cy="1028700"/>
        </p:xfrm>
        <a:graphic>
          <a:graphicData uri="http://schemas.openxmlformats.org/presentationml/2006/ole">
            <p:oleObj spid="_x0000_s14524" name="文档" r:id="rId6" imgW="7717581" imgH="1032965" progId="Word.Document.12">
              <p:embed/>
            </p:oleObj>
          </a:graphicData>
        </a:graphic>
      </p:graphicFrame>
      <p:pic>
        <p:nvPicPr>
          <p:cNvPr id="7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00595" y="453257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SXT15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0662" y="3079753"/>
            <a:ext cx="2641926" cy="19326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96421" y="149949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二面角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51625" y="843558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如图，在三棱台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DEF-ABC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求证：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FGH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三棱台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DEF-ABC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的中点，可得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DFCG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为平行四边形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6" name="图片 5" descr="SXT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3325" y="1442482"/>
            <a:ext cx="1788658" cy="1608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00310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615" y="1635646"/>
            <a:ext cx="8597865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FGH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11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94615" y="2322"/>
            <a:ext cx="8597865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DE, 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45°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ACFD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所成的角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锐角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的大小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方法一　设</a:t>
            </a:r>
            <a:r>
              <a:rPr lang="en-US" altLang="zh-CN" sz="2600" i="1" kern="100" dirty="0">
                <a:latin typeface="Times New Roman"/>
                <a:ea typeface="华文细黑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</a:rPr>
              <a:t>CF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DE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三棱台</a:t>
            </a:r>
            <a:r>
              <a:rPr lang="en-US" altLang="zh-CN" sz="2600" i="1" kern="100" dirty="0">
                <a:latin typeface="Times New Roman"/>
                <a:ea typeface="华文细黑"/>
              </a:rPr>
              <a:t>DEFABC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</a:rPr>
              <a:t>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中点，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7108425"/>
              </p:ext>
            </p:extLst>
          </p:nvPr>
        </p:nvGraphicFramePr>
        <p:xfrm>
          <a:off x="360372" y="2412494"/>
          <a:ext cx="8115300" cy="1104900"/>
        </p:xfrm>
        <a:graphic>
          <a:graphicData uri="http://schemas.openxmlformats.org/presentationml/2006/ole">
            <p:oleObj spid="_x0000_s15408" name="文档" r:id="rId3" imgW="8113807" imgH="110613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44973" y="3055188"/>
            <a:ext cx="864750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001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38631" y="414700"/>
            <a:ext cx="859786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在</a:t>
            </a:r>
            <a:r>
              <a:rPr lang="en-US" altLang="zh-CN" sz="2600" kern="100" dirty="0">
                <a:latin typeface="宋体"/>
                <a:ea typeface="华文细黑" pitchFamily="2" charset="-122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中，由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 pitchFamily="2" charset="-122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 pitchFamily="2" charset="-122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BAC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45°</a:t>
            </a:r>
            <a:r>
              <a:rPr lang="zh-CN" altLang="zh-CN" sz="2600" kern="100" dirty="0" smtClean="0">
                <a:latin typeface="Times New Roman"/>
                <a:ea typeface="华文细黑" pitchFamily="2" charset="-122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 pitchFamily="2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 pitchFamily="2" charset="-122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中点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.</a:t>
            </a:r>
            <a:endParaRPr lang="zh-CN" altLang="zh-CN" sz="26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 pitchFamily="2" charset="-122"/>
                <a:cs typeface="Courier New"/>
              </a:rPr>
              <a:t>GB</a:t>
            </a:r>
            <a:r>
              <a:rPr lang="en-US" altLang="zh-CN" sz="2600" kern="100" dirty="0" smtClean="0">
                <a:latin typeface="宋体"/>
                <a:ea typeface="华文细黑" pitchFamily="2" charset="-122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GC</a:t>
            </a:r>
            <a:r>
              <a:rPr lang="zh-CN" altLang="zh-CN" sz="2600" kern="100" dirty="0" smtClean="0">
                <a:latin typeface="Times New Roman"/>
                <a:ea typeface="华文细黑" pitchFamily="2" charset="-122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 pitchFamily="2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 pitchFamily="2" charset="-122"/>
                <a:cs typeface="Times New Roman"/>
              </a:rPr>
              <a:t>因此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GB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GC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GD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两两垂直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.</a:t>
            </a:r>
            <a:endParaRPr lang="zh-CN" altLang="zh-CN" sz="26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以</a:t>
            </a:r>
            <a:r>
              <a:rPr lang="en-US" altLang="zh-CN" sz="2600" i="1" kern="100" dirty="0">
                <a:latin typeface="Times New Roman"/>
                <a:ea typeface="华文细黑" pitchFamily="2" charset="-122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华文细黑" pitchFamily="2" charset="-122"/>
                <a:cs typeface="Times New Roman"/>
              </a:rPr>
              <a:t>为坐标原点，建立如图所示的空间直角坐标系</a:t>
            </a:r>
            <a:r>
              <a:rPr lang="en-US" altLang="zh-CN" sz="2600" kern="100" dirty="0">
                <a:latin typeface="Times New Roman"/>
                <a:ea typeface="华文细黑" pitchFamily="2" charset="-122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pic>
        <p:nvPicPr>
          <p:cNvPr id="3" name="图片 2" descr="SXT15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0729" y="680629"/>
            <a:ext cx="2401751" cy="1932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22863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0976956"/>
              </p:ext>
            </p:extLst>
          </p:nvPr>
        </p:nvGraphicFramePr>
        <p:xfrm>
          <a:off x="459174" y="267494"/>
          <a:ext cx="7832725" cy="777875"/>
        </p:xfrm>
        <a:graphic>
          <a:graphicData uri="http://schemas.openxmlformats.org/presentationml/2006/ole">
            <p:oleObj spid="_x0000_s16612" name="文档" r:id="rId3" imgW="7832023" imgH="778148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8961392"/>
              </p:ext>
            </p:extLst>
          </p:nvPr>
        </p:nvGraphicFramePr>
        <p:xfrm>
          <a:off x="460513" y="900326"/>
          <a:ext cx="7832725" cy="1028700"/>
        </p:xfrm>
        <a:graphic>
          <a:graphicData uri="http://schemas.openxmlformats.org/presentationml/2006/ole">
            <p:oleObj spid="_x0000_s16613" name="文档" r:id="rId4" imgW="7832023" imgH="1032965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38366288"/>
              </p:ext>
            </p:extLst>
          </p:nvPr>
        </p:nvGraphicFramePr>
        <p:xfrm>
          <a:off x="461852" y="1851670"/>
          <a:ext cx="7832725" cy="1028700"/>
        </p:xfrm>
        <a:graphic>
          <a:graphicData uri="http://schemas.openxmlformats.org/presentationml/2006/ole">
            <p:oleObj spid="_x0000_s16614" name="文档" r:id="rId5" imgW="7832023" imgH="1034767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60107844"/>
              </p:ext>
            </p:extLst>
          </p:nvPr>
        </p:nvGraphicFramePr>
        <p:xfrm>
          <a:off x="463191" y="2859782"/>
          <a:ext cx="7832725" cy="1028700"/>
        </p:xfrm>
        <a:graphic>
          <a:graphicData uri="http://schemas.openxmlformats.org/presentationml/2006/ole">
            <p:oleObj spid="_x0000_s16615" name="文档" r:id="rId6" imgW="7832023" imgH="1036209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773708"/>
              </p:ext>
            </p:extLst>
          </p:nvPr>
        </p:nvGraphicFramePr>
        <p:xfrm>
          <a:off x="466863" y="3451086"/>
          <a:ext cx="7834313" cy="1714500"/>
        </p:xfrm>
        <a:graphic>
          <a:graphicData uri="http://schemas.openxmlformats.org/presentationml/2006/ole">
            <p:oleObj spid="_x0000_s16616" name="文档" r:id="rId7" imgW="7832023" imgH="17174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0387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8272335"/>
              </p:ext>
            </p:extLst>
          </p:nvPr>
        </p:nvGraphicFramePr>
        <p:xfrm>
          <a:off x="395536" y="771550"/>
          <a:ext cx="7832725" cy="777875"/>
        </p:xfrm>
        <a:graphic>
          <a:graphicData uri="http://schemas.openxmlformats.org/presentationml/2006/ole">
            <p:oleObj spid="_x0000_s17543" name="文档" r:id="rId3" imgW="7832023" imgH="778869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29514457"/>
              </p:ext>
            </p:extLst>
          </p:nvPr>
        </p:nvGraphicFramePr>
        <p:xfrm>
          <a:off x="350838" y="1480443"/>
          <a:ext cx="7832725" cy="876300"/>
        </p:xfrm>
        <a:graphic>
          <a:graphicData uri="http://schemas.openxmlformats.org/presentationml/2006/ole">
            <p:oleObj spid="_x0000_s17544" name="文档" r:id="rId4" imgW="7832023" imgH="877984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3177400"/>
              </p:ext>
            </p:extLst>
          </p:nvPr>
        </p:nvGraphicFramePr>
        <p:xfrm>
          <a:off x="342196" y="2258318"/>
          <a:ext cx="7834312" cy="1431925"/>
        </p:xfrm>
        <a:graphic>
          <a:graphicData uri="http://schemas.openxmlformats.org/presentationml/2006/ole">
            <p:oleObj spid="_x0000_s17545" name="文档" r:id="rId5" imgW="7832023" imgH="1435555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51520" y="3622417"/>
            <a:ext cx="804579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FGH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ACFD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锐角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的大小为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60°.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501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36280" y="252254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ACFD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MNH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即为所求的角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3" name="图片 2" descr="SXT15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75606"/>
            <a:ext cx="2691053" cy="19260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9689677"/>
              </p:ext>
            </p:extLst>
          </p:nvPr>
        </p:nvGraphicFramePr>
        <p:xfrm>
          <a:off x="342547" y="3913535"/>
          <a:ext cx="6704013" cy="1106487"/>
        </p:xfrm>
        <a:graphic>
          <a:graphicData uri="http://schemas.openxmlformats.org/presentationml/2006/ole">
            <p:oleObj spid="_x0000_s18479" name="文档" r:id="rId4" imgW="6704525" imgH="110613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3499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7905680"/>
              </p:ext>
            </p:extLst>
          </p:nvPr>
        </p:nvGraphicFramePr>
        <p:xfrm>
          <a:off x="452304" y="411510"/>
          <a:ext cx="6704013" cy="1106487"/>
        </p:xfrm>
        <a:graphic>
          <a:graphicData uri="http://schemas.openxmlformats.org/presentationml/2006/ole">
            <p:oleObj spid="_x0000_s19594" name="文档" r:id="rId3" imgW="6704525" imgH="1107932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2251485"/>
              </p:ext>
            </p:extLst>
          </p:nvPr>
        </p:nvGraphicFramePr>
        <p:xfrm>
          <a:off x="459924" y="1195978"/>
          <a:ext cx="6704013" cy="1106487"/>
        </p:xfrm>
        <a:graphic>
          <a:graphicData uri="http://schemas.openxmlformats.org/presentationml/2006/ole">
            <p:oleObj spid="_x0000_s19595" name="文档" r:id="rId4" imgW="6704525" imgH="1109374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54008" y="1913643"/>
            <a:ext cx="585929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HM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ACFD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ACFD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47262001"/>
              </p:ext>
            </p:extLst>
          </p:nvPr>
        </p:nvGraphicFramePr>
        <p:xfrm>
          <a:off x="452655" y="2617391"/>
          <a:ext cx="6704013" cy="1106487"/>
        </p:xfrm>
        <a:graphic>
          <a:graphicData uri="http://schemas.openxmlformats.org/presentationml/2006/ole">
            <p:oleObj spid="_x0000_s19596" name="文档" r:id="rId5" imgW="6704525" imgH="1110816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345615" y="3340978"/>
            <a:ext cx="809957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MNH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60°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所以平面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FGH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与平面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ACFD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所成角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锐角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的大小为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60°.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341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1284" y="28610"/>
            <a:ext cx="8345003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二面角的范围是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π]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，解题时要注意图形的位置和题目的要求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作二面角的平面角常有三种方法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3" name="图片 2" descr="1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3655" y="1252746"/>
            <a:ext cx="6543636" cy="21114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15908" y="3248352"/>
            <a:ext cx="842845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棱上一点双垂线法：在棱上任取一点，过这点在两个平面内分别引棱的垂线，这两条射线所成的角，就是二面角的平面角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79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3048" y="483518"/>
            <a:ext cx="842845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面上一点三垂线法：自二面角的一个面上一点向另一个面引垂线，再由垂足向棱作垂线得到棱上的点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即斜足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，斜足与面上一点连线和斜足与垂足连线所夹的角，即为二面角的平面角；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空间一点垂面法：自空间一点作与棱垂直的平面，截二面角得两条射线，这两条射线所成的角就是二面角的平面角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9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1353"/>
          <a:stretch/>
        </p:blipFill>
        <p:spPr bwMode="auto">
          <a:xfrm>
            <a:off x="3203848" y="2278840"/>
            <a:ext cx="1936828" cy="23091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51625" y="788131"/>
            <a:ext cx="8683844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用向量法求二面角的大小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</a:t>
            </a:r>
            <a:r>
              <a:rPr lang="en-US" altLang="zh-CN" sz="2600" kern="100" dirty="0">
                <a:latin typeface="Times New Roman"/>
                <a:ea typeface="华文细黑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是二面角</a:t>
            </a:r>
            <a:r>
              <a:rPr lang="en-US" altLang="zh-CN" sz="2600" i="1" kern="100" dirty="0">
                <a:latin typeface="Times New Roman"/>
                <a:ea typeface="华文细黑"/>
              </a:rPr>
              <a:t>α</a:t>
            </a:r>
            <a:r>
              <a:rPr lang="en-US" altLang="zh-CN" sz="2600" kern="100" dirty="0">
                <a:latin typeface="Times New Roman"/>
                <a:ea typeface="华文细黑"/>
              </a:rPr>
              <a:t>—</a:t>
            </a:r>
            <a:r>
              <a:rPr lang="en-US" altLang="zh-CN" sz="2600" i="1" kern="100" dirty="0">
                <a:latin typeface="Times New Roman"/>
                <a:ea typeface="华文细黑"/>
              </a:rPr>
              <a:t>l</a:t>
            </a:r>
            <a:r>
              <a:rPr lang="en-US" altLang="zh-CN" sz="2600" kern="100" dirty="0">
                <a:latin typeface="Times New Roman"/>
                <a:ea typeface="华文细黑"/>
              </a:rPr>
              <a:t>—</a:t>
            </a:r>
            <a:r>
              <a:rPr lang="en-US" altLang="zh-CN" sz="2600" i="1" kern="100" dirty="0">
                <a:latin typeface="Times New Roman"/>
                <a:ea typeface="华文细黑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的两个面内与棱</a:t>
            </a:r>
            <a:r>
              <a:rPr lang="en-US" altLang="zh-CN" sz="2600" i="1" kern="100" dirty="0">
                <a:latin typeface="Times New Roman"/>
                <a:ea typeface="华文细黑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垂直的直线，则二面角的大小</a:t>
            </a:r>
            <a:r>
              <a:rPr lang="en-US" altLang="zh-CN" sz="2600" i="1" kern="100" dirty="0">
                <a:latin typeface="Times New Roman"/>
                <a:ea typeface="华文细黑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9944841"/>
              </p:ext>
            </p:extLst>
          </p:nvPr>
        </p:nvGraphicFramePr>
        <p:xfrm>
          <a:off x="4257680" y="1949347"/>
          <a:ext cx="2127250" cy="946150"/>
        </p:xfrm>
        <a:graphic>
          <a:graphicData uri="http://schemas.openxmlformats.org/presentationml/2006/ole">
            <p:oleObj spid="_x0000_s20527" name="文档" r:id="rId4" imgW="2126710" imgH="94614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3758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2705" y="483518"/>
            <a:ext cx="8477117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b="1" i="1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b="1" i="1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分别是二面角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的两个半平面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的法向量，则二面角的大小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〈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b="1" i="1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b="1" i="1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〉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或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〈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b="1" i="1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b="1" i="1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图片 3" descr="1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388"/>
          <a:stretch/>
        </p:blipFill>
        <p:spPr bwMode="auto">
          <a:xfrm>
            <a:off x="1944918" y="2499742"/>
            <a:ext cx="4571298" cy="2309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04180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604" y="-12918"/>
            <a:ext cx="8770682" cy="51337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如图所示，在多面体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­-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均为正方形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的平面交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由正方形的性质可知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，所以四边形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-CD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为平行四边形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从而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于是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3" name="图片 2" descr="SXT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23970"/>
            <a:ext cx="1930400" cy="1726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54155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353" y="-8577"/>
            <a:ext cx="8858389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求二面角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的余弦值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因为四边形</a:t>
            </a:r>
            <a:r>
              <a:rPr lang="en-US" altLang="zh-CN" sz="2600" i="1" kern="100" dirty="0">
                <a:latin typeface="Times New Roman"/>
                <a:ea typeface="华文细黑"/>
              </a:rPr>
              <a:t>AA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ADD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均为正方形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</a:rPr>
              <a:t>AA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</a:rPr>
              <a:t>AA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</a:rPr>
              <a:t>AD</a:t>
            </a:r>
            <a:r>
              <a:rPr lang="en-US" altLang="zh-CN" sz="2600" kern="100" dirty="0" smtClean="0">
                <a:latin typeface="Times New Roman"/>
                <a:ea typeface="华文细黑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i="1" kern="100" dirty="0" smtClean="0">
                <a:latin typeface="Times New Roman"/>
                <a:ea typeface="华文细黑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为原点，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轴单位正向量建立如图所示的空间直角坐标系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得点的坐标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(0,0,0)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(1,0,0)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(0,1,0)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(0,0,1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(1,0,1)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(0,1,1)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0141601"/>
              </p:ext>
            </p:extLst>
          </p:nvPr>
        </p:nvGraphicFramePr>
        <p:xfrm>
          <a:off x="1979712" y="1715274"/>
          <a:ext cx="4618038" cy="854075"/>
        </p:xfrm>
        <a:graphic>
          <a:graphicData uri="http://schemas.openxmlformats.org/presentationml/2006/ole">
            <p:oleObj spid="_x0000_s21550" name="文档" r:id="rId3" imgW="4618009" imgH="854561" progId="Word.Document.12">
              <p:embed/>
            </p:oleObj>
          </a:graphicData>
        </a:graphic>
      </p:graphicFrame>
      <p:pic>
        <p:nvPicPr>
          <p:cNvPr id="5" name="图片 4" descr="SXT22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7350" y="2958312"/>
            <a:ext cx="2131765" cy="2159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05760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5671862"/>
              </p:ext>
            </p:extLst>
          </p:nvPr>
        </p:nvGraphicFramePr>
        <p:xfrm>
          <a:off x="217612" y="344885"/>
          <a:ext cx="6088063" cy="1074737"/>
        </p:xfrm>
        <a:graphic>
          <a:graphicData uri="http://schemas.openxmlformats.org/presentationml/2006/ole">
            <p:oleObj spid="_x0000_s22659" name="文档" r:id="rId3" imgW="6087694" imgH="1075495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30364" y="1131590"/>
            <a:ext cx="5479385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的法向量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7273828"/>
              </p:ext>
            </p:extLst>
          </p:nvPr>
        </p:nvGraphicFramePr>
        <p:xfrm>
          <a:off x="205869" y="1936998"/>
          <a:ext cx="8626475" cy="1066800"/>
        </p:xfrm>
        <a:graphic>
          <a:graphicData uri="http://schemas.openxmlformats.org/presentationml/2006/ole">
            <p:oleObj spid="_x0000_s22660" name="文档" r:id="rId4" imgW="8630617" imgH="1072551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3109008"/>
              </p:ext>
            </p:extLst>
          </p:nvPr>
        </p:nvGraphicFramePr>
        <p:xfrm>
          <a:off x="221298" y="2658994"/>
          <a:ext cx="8624887" cy="1654175"/>
        </p:xfrm>
        <a:graphic>
          <a:graphicData uri="http://schemas.openxmlformats.org/presentationml/2006/ole">
            <p:oleObj spid="_x0000_s22661" name="文档" r:id="rId5" imgW="8630617" imgH="1656631" progId="Word.Document.12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101993" y="3971395"/>
            <a:ext cx="890953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为其一组解，所以可取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1,1,1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816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524972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设面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的法向量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</a:rPr>
              <a:t>n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r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s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</a:rPr>
              <a:t>t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0905440"/>
              </p:ext>
            </p:extLst>
          </p:nvPr>
        </p:nvGraphicFramePr>
        <p:xfrm>
          <a:off x="374610" y="1212726"/>
          <a:ext cx="7092950" cy="938212"/>
        </p:xfrm>
        <a:graphic>
          <a:graphicData uri="http://schemas.openxmlformats.org/presentationml/2006/ole">
            <p:oleObj spid="_x0000_s23638" name="文档" r:id="rId3" imgW="7093193" imgH="938174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85428" y="1955666"/>
            <a:ext cx="378661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由此同理可得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(0,1,1).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98663709"/>
              </p:ext>
            </p:extLst>
          </p:nvPr>
        </p:nvGraphicFramePr>
        <p:xfrm>
          <a:off x="395536" y="3516982"/>
          <a:ext cx="3262313" cy="1143000"/>
        </p:xfrm>
        <a:graphic>
          <a:graphicData uri="http://schemas.openxmlformats.org/presentationml/2006/ole">
            <p:oleObj spid="_x0000_s23639" name="文档" r:id="rId4" imgW="3261867" imgH="1144823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289620" y="2836178"/>
            <a:ext cx="69252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所以结合图形知二面角</a:t>
            </a:r>
            <a:r>
              <a:rPr lang="en-US" altLang="zh-CN" sz="2600" i="1" kern="100" dirty="0">
                <a:latin typeface="Times New Roman"/>
                <a:ea typeface="华文细黑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</a:rPr>
              <a:t>—</a:t>
            </a:r>
            <a:r>
              <a:rPr lang="en-US" altLang="zh-CN" sz="2600" i="1" kern="100" dirty="0">
                <a:latin typeface="Times New Roman"/>
                <a:ea typeface="华文细黑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</a:rPr>
              <a:t>—</a:t>
            </a:r>
            <a:r>
              <a:rPr lang="en-US" altLang="zh-CN" sz="2600" i="1" kern="100" dirty="0">
                <a:latin typeface="Times New Roman"/>
                <a:ea typeface="华文细黑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的余弦值为</a:t>
            </a:r>
            <a:endParaRPr lang="zh-CN" altLang="en-US" sz="2600" dirty="0"/>
          </a:p>
        </p:txBody>
      </p:sp>
      <p:pic>
        <p:nvPicPr>
          <p:cNvPr id="9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2495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558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261843" y="2317398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异面直线所成的角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261843" y="3083064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直线与平面所成的角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261843" y="3848730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二面角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1843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9512" y="1134780"/>
            <a:ext cx="868384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如图，已知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的中点，沿直线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翻折成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，所成二面角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的平面角为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B.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D.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α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pic>
        <p:nvPicPr>
          <p:cNvPr id="17" name="图片 16" descr="SXT76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571750"/>
            <a:ext cx="1845017" cy="1680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9742" y="850230"/>
            <a:ext cx="8512738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极限思想：若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，排除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，如图，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8" name="图片 17" descr="SXT253a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4678" y="1711136"/>
            <a:ext cx="2054021" cy="20540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310444" y="3651870"/>
            <a:ext cx="8149988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都可以大于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，排除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575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2607" y="809650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在正方体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的中点，则平面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所成的锐二面角的余弦值为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9861946"/>
              </p:ext>
            </p:extLst>
          </p:nvPr>
        </p:nvGraphicFramePr>
        <p:xfrm>
          <a:off x="287592" y="2105794"/>
          <a:ext cx="5965825" cy="1082675"/>
        </p:xfrm>
        <a:graphic>
          <a:graphicData uri="http://schemas.openxmlformats.org/presentationml/2006/ole">
            <p:oleObj spid="_x0000_s24657" name="文档" r:id="rId13" imgW="5965696" imgH="108306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79512" y="2836922"/>
            <a:ext cx="8647507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为原点建立如图所示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空间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直角坐标系，设棱长为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" name="图片 19" descr="112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45003" y="2179291"/>
            <a:ext cx="2039519" cy="22307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9440241"/>
              </p:ext>
            </p:extLst>
          </p:nvPr>
        </p:nvGraphicFramePr>
        <p:xfrm>
          <a:off x="279972" y="4096603"/>
          <a:ext cx="5965825" cy="1082675"/>
        </p:xfrm>
        <a:graphic>
          <a:graphicData uri="http://schemas.openxmlformats.org/presentationml/2006/ole">
            <p:oleObj spid="_x0000_s24658" name="文档" r:id="rId15" imgW="5965696" imgH="108378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1405963"/>
              </p:ext>
            </p:extLst>
          </p:nvPr>
        </p:nvGraphicFramePr>
        <p:xfrm>
          <a:off x="663744" y="914772"/>
          <a:ext cx="4922838" cy="923925"/>
        </p:xfrm>
        <a:graphic>
          <a:graphicData uri="http://schemas.openxmlformats.org/presentationml/2006/ole">
            <p:oleObj spid="_x0000_s25717" name="文档" r:id="rId13" imgW="4922493" imgH="923430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9515352"/>
              </p:ext>
            </p:extLst>
          </p:nvPr>
        </p:nvGraphicFramePr>
        <p:xfrm>
          <a:off x="654685" y="1708249"/>
          <a:ext cx="4922838" cy="1004888"/>
        </p:xfrm>
        <a:graphic>
          <a:graphicData uri="http://schemas.openxmlformats.org/presentationml/2006/ole">
            <p:oleObj spid="_x0000_s25718" name="文档" r:id="rId14" imgW="4922493" imgH="1007805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539552" y="2458433"/>
            <a:ext cx="6572633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的一个法向量为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9655115"/>
              </p:ext>
            </p:extLst>
          </p:nvPr>
        </p:nvGraphicFramePr>
        <p:xfrm>
          <a:off x="677863" y="3293839"/>
          <a:ext cx="7254875" cy="1654175"/>
        </p:xfrm>
        <a:graphic>
          <a:graphicData uri="http://schemas.openxmlformats.org/presentationml/2006/ole">
            <p:oleObj spid="_x0000_s25719" name="文档" r:id="rId15" imgW="7252979" imgH="166117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5497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987574"/>
            <a:ext cx="817563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(1,2,2).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的一个法向量为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(0,0,1)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6189666"/>
              </p:ext>
            </p:extLst>
          </p:nvPr>
        </p:nvGraphicFramePr>
        <p:xfrm>
          <a:off x="439717" y="1923678"/>
          <a:ext cx="6561137" cy="1052512"/>
        </p:xfrm>
        <a:graphic>
          <a:graphicData uri="http://schemas.openxmlformats.org/presentationml/2006/ole">
            <p:oleObj spid="_x0000_s26706" name="文档" r:id="rId13" imgW="6559854" imgH="1053509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9295048"/>
              </p:ext>
            </p:extLst>
          </p:nvPr>
        </p:nvGraphicFramePr>
        <p:xfrm>
          <a:off x="439717" y="2968253"/>
          <a:ext cx="6561137" cy="1050925"/>
        </p:xfrm>
        <a:graphic>
          <a:graphicData uri="http://schemas.openxmlformats.org/presentationml/2006/ole">
            <p:oleObj spid="_x0000_s26707" name="文档" r:id="rId14" imgW="6559854" imgH="1055311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44096" y="3939902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30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512" y="987574"/>
            <a:ext cx="8597865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大纲全国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已知二面角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为垂足，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135°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，则异面直线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所成角的余弦值为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6493933"/>
              </p:ext>
            </p:extLst>
          </p:nvPr>
        </p:nvGraphicFramePr>
        <p:xfrm>
          <a:off x="329581" y="2836922"/>
          <a:ext cx="6376988" cy="1036637"/>
        </p:xfrm>
        <a:graphic>
          <a:graphicData uri="http://schemas.openxmlformats.org/presentationml/2006/ole">
            <p:oleObj spid="_x0000_s27690" name="文档" r:id="rId13" imgW="6377036" imgH="103729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96020" y="3473946"/>
            <a:ext cx="8683845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方法一　如图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，平移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AF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为所求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pic>
        <p:nvPicPr>
          <p:cNvPr id="24" name="图片 23" descr="-290"/>
          <p:cNvPicPr/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1560"/>
          <a:stretch/>
        </p:blipFill>
        <p:spPr bwMode="auto">
          <a:xfrm>
            <a:off x="6253504" y="2660291"/>
            <a:ext cx="2710984" cy="2287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4380" y="1329757"/>
            <a:ext cx="8512738" cy="210608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作二面角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的平面角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EAF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45°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 err="1">
                <a:latin typeface="Times New Roman"/>
                <a:ea typeface="华文细黑"/>
              </a:rPr>
              <a:t>cos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BAF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</a:rPr>
              <a:t>cos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BAE</a:t>
            </a:r>
            <a:r>
              <a:rPr lang="en-US" altLang="zh-CN" sz="2600" kern="100" dirty="0" err="1">
                <a:latin typeface="Times New Roman"/>
                <a:ea typeface="华文细黑"/>
              </a:rPr>
              <a:t>·cos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EAF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 err="1">
                <a:latin typeface="Times New Roman"/>
                <a:ea typeface="华文细黑"/>
              </a:rPr>
              <a:t>cos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BAF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91205064"/>
              </p:ext>
            </p:extLst>
          </p:nvPr>
        </p:nvGraphicFramePr>
        <p:xfrm>
          <a:off x="1811154" y="2739182"/>
          <a:ext cx="2241550" cy="1128712"/>
        </p:xfrm>
        <a:graphic>
          <a:graphicData uri="http://schemas.openxmlformats.org/presentationml/2006/ole">
            <p:oleObj spid="_x0000_s28713" name="文档" r:id="rId13" imgW="2241161" imgH="112931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0905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1892" y="771550"/>
            <a:ext cx="8597865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如图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，垂足为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即为所求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则易知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为二面角的平面角，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7" name="图片 16" descr="-290"/>
          <p:cNvPicPr/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247"/>
          <a:stretch/>
        </p:blipFill>
        <p:spPr bwMode="auto">
          <a:xfrm>
            <a:off x="6515803" y="1491630"/>
            <a:ext cx="2448685" cy="22877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5709621"/>
              </p:ext>
            </p:extLst>
          </p:nvPr>
        </p:nvGraphicFramePr>
        <p:xfrm>
          <a:off x="251520" y="3848517"/>
          <a:ext cx="4625975" cy="769937"/>
        </p:xfrm>
        <a:graphic>
          <a:graphicData uri="http://schemas.openxmlformats.org/presentationml/2006/ole">
            <p:oleObj spid="_x0000_s29774" name="文档" r:id="rId14" imgW="4625567" imgH="770547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8959942"/>
              </p:ext>
            </p:extLst>
          </p:nvPr>
        </p:nvGraphicFramePr>
        <p:xfrm>
          <a:off x="202372" y="4235554"/>
          <a:ext cx="7780337" cy="1028700"/>
        </p:xfrm>
        <a:graphic>
          <a:graphicData uri="http://schemas.openxmlformats.org/presentationml/2006/ole">
            <p:oleObj spid="_x0000_s29775" name="文档" r:id="rId15" imgW="7778761" imgH="103152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6558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6035" y="843558"/>
            <a:ext cx="859786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Rt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5114730"/>
              </p:ext>
            </p:extLst>
          </p:nvPr>
        </p:nvGraphicFramePr>
        <p:xfrm>
          <a:off x="314617" y="1491630"/>
          <a:ext cx="6088063" cy="1174750"/>
        </p:xfrm>
        <a:graphic>
          <a:graphicData uri="http://schemas.openxmlformats.org/presentationml/2006/ole">
            <p:oleObj spid="_x0000_s30840" name="文档" r:id="rId13" imgW="6087694" imgH="117461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98180" y="2211710"/>
            <a:ext cx="461055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pt-BR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pt-BR" altLang="zh-CN" sz="2600" i="1" kern="100" dirty="0">
                <a:latin typeface="Times New Roman"/>
                <a:ea typeface="华文细黑"/>
                <a:cs typeface="Courier New"/>
              </a:rPr>
              <a:t>BAD</a:t>
            </a:r>
            <a:r>
              <a:rPr lang="pt-BR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中，由余弦定理，得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985427"/>
              </p:ext>
            </p:extLst>
          </p:nvPr>
        </p:nvGraphicFramePr>
        <p:xfrm>
          <a:off x="266760" y="2844542"/>
          <a:ext cx="6089650" cy="1814513"/>
        </p:xfrm>
        <a:graphic>
          <a:graphicData uri="http://schemas.openxmlformats.org/presentationml/2006/ole">
            <p:oleObj spid="_x0000_s30841" name="文档" r:id="rId14" imgW="6087694" imgH="1817240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5107887"/>
              </p:ext>
            </p:extLst>
          </p:nvPr>
        </p:nvGraphicFramePr>
        <p:xfrm>
          <a:off x="237708" y="4227934"/>
          <a:ext cx="6896100" cy="1173162"/>
        </p:xfrm>
        <a:graphic>
          <a:graphicData uri="http://schemas.openxmlformats.org/presentationml/2006/ole">
            <p:oleObj spid="_x0000_s30842" name="文档" r:id="rId15" imgW="6894901" imgH="1174610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6883288" y="4310990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567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346" y="921718"/>
            <a:ext cx="8770682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如图，在正方体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上，直线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所成的角为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7" name="图片 16" descr="-19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56836"/>
            <a:ext cx="2193541" cy="217557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17115"/>
              </p:ext>
            </p:extLst>
          </p:nvPr>
        </p:nvGraphicFramePr>
        <p:xfrm>
          <a:off x="282000" y="2883247"/>
          <a:ext cx="5356225" cy="2136775"/>
        </p:xfrm>
        <a:graphic>
          <a:graphicData uri="http://schemas.openxmlformats.org/presentationml/2006/ole">
            <p:oleObj spid="_x0000_s31783" name="文档" r:id="rId14" imgW="5356905" imgH="213676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609" y="168999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异面直线所成的角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987574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在棱长为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的正方体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中，求异面直线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所成的角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6586441"/>
              </p:ext>
            </p:extLst>
          </p:nvPr>
        </p:nvGraphicFramePr>
        <p:xfrm>
          <a:off x="352757" y="2211710"/>
          <a:ext cx="7762875" cy="1068387"/>
        </p:xfrm>
        <a:graphic>
          <a:graphicData uri="http://schemas.openxmlformats.org/presentationml/2006/ole">
            <p:oleObj spid="_x0000_s1191" name="文档" r:id="rId3" imgW="7763286" imgH="1067926" progId="Word.Document.12">
              <p:embed/>
            </p:oleObj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43" descr="说明: 1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7121" y="2948085"/>
            <a:ext cx="1942234" cy="199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90713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5334221"/>
              </p:ext>
            </p:extLst>
          </p:nvPr>
        </p:nvGraphicFramePr>
        <p:xfrm>
          <a:off x="322277" y="3003798"/>
          <a:ext cx="7762875" cy="1068387"/>
        </p:xfrm>
        <a:graphic>
          <a:graphicData uri="http://schemas.openxmlformats.org/presentationml/2006/ole">
            <p:oleObj spid="_x0000_s1192" name="文档" r:id="rId5" imgW="7763286" imgH="1069728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3104348"/>
              </p:ext>
            </p:extLst>
          </p:nvPr>
        </p:nvGraphicFramePr>
        <p:xfrm>
          <a:off x="291797" y="3758471"/>
          <a:ext cx="7762875" cy="1068387"/>
        </p:xfrm>
        <a:graphic>
          <a:graphicData uri="http://schemas.openxmlformats.org/presentationml/2006/ole">
            <p:oleObj spid="_x0000_s1193" name="文档" r:id="rId6" imgW="7763286" imgH="107117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1520" y="726539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根据题意可知平面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平面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ACC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且两平面的交线是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所以过点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作交线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的垂线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或其补角就是直线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所成的角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设正方体的边长为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则根据图形可知直线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可以垂直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24" name="图片 23" descr="-78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87574"/>
            <a:ext cx="1994128" cy="1977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0966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7024425"/>
              </p:ext>
            </p:extLst>
          </p:nvPr>
        </p:nvGraphicFramePr>
        <p:xfrm>
          <a:off x="322649" y="987574"/>
          <a:ext cx="8448675" cy="800100"/>
        </p:xfrm>
        <a:graphic>
          <a:graphicData uri="http://schemas.openxmlformats.org/presentationml/2006/ole">
            <p:oleObj spid="_x0000_s32922" name="文档" r:id="rId13" imgW="8448853" imgH="800854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8562137"/>
              </p:ext>
            </p:extLst>
          </p:nvPr>
        </p:nvGraphicFramePr>
        <p:xfrm>
          <a:off x="319723" y="1563638"/>
          <a:ext cx="8450262" cy="998538"/>
        </p:xfrm>
        <a:graphic>
          <a:graphicData uri="http://schemas.openxmlformats.org/presentationml/2006/ole">
            <p:oleObj spid="_x0000_s32923" name="文档" r:id="rId14" imgW="8448853" imgH="1004852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6018899"/>
              </p:ext>
            </p:extLst>
          </p:nvPr>
        </p:nvGraphicFramePr>
        <p:xfrm>
          <a:off x="319723" y="2355726"/>
          <a:ext cx="8450262" cy="1028700"/>
        </p:xfrm>
        <a:graphic>
          <a:graphicData uri="http://schemas.openxmlformats.org/presentationml/2006/ole">
            <p:oleObj spid="_x0000_s32924" name="文档" r:id="rId15" imgW="8448853" imgH="1031523" progId="Word.Document.12">
              <p:embed/>
            </p:oleObj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7970795"/>
              </p:ext>
            </p:extLst>
          </p:nvPr>
        </p:nvGraphicFramePr>
        <p:xfrm>
          <a:off x="319723" y="3003798"/>
          <a:ext cx="8450262" cy="1052512"/>
        </p:xfrm>
        <a:graphic>
          <a:graphicData uri="http://schemas.openxmlformats.org/presentationml/2006/ole">
            <p:oleObj spid="_x0000_s32925" name="文档" r:id="rId16" imgW="8448853" imgH="1058555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34630" y="3668123"/>
            <a:ext cx="3158237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根据选项可知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9375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9418" y="684302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如图所示，在三棱柱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底面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分别是棱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的中点，则直线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所成的角是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建立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空间直角坐标系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(2,0,2)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(0,0,1)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7" name="图片 16" descr="113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97491" y="1995686"/>
            <a:ext cx="1750973" cy="191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 descr="114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3626" y="3073130"/>
            <a:ext cx="1731658" cy="1956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9334070"/>
              </p:ext>
            </p:extLst>
          </p:nvPr>
        </p:nvGraphicFramePr>
        <p:xfrm>
          <a:off x="611560" y="1059582"/>
          <a:ext cx="6088063" cy="962025"/>
        </p:xfrm>
        <a:graphic>
          <a:graphicData uri="http://schemas.openxmlformats.org/presentationml/2006/ole">
            <p:oleObj spid="_x0000_s33902" name="文档" r:id="rId13" imgW="6087694" imgH="961241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0378467"/>
              </p:ext>
            </p:extLst>
          </p:nvPr>
        </p:nvGraphicFramePr>
        <p:xfrm>
          <a:off x="587409" y="1851670"/>
          <a:ext cx="6088063" cy="962025"/>
        </p:xfrm>
        <a:graphic>
          <a:graphicData uri="http://schemas.openxmlformats.org/presentationml/2006/ole">
            <p:oleObj spid="_x0000_s33903" name="文档" r:id="rId14" imgW="6087694" imgH="963043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28746740"/>
              </p:ext>
            </p:extLst>
          </p:nvPr>
        </p:nvGraphicFramePr>
        <p:xfrm>
          <a:off x="563563" y="2644775"/>
          <a:ext cx="6088062" cy="1050925"/>
        </p:xfrm>
        <a:graphic>
          <a:graphicData uri="http://schemas.openxmlformats.org/presentationml/2006/ole">
            <p:oleObj spid="_x0000_s33904" name="文档" r:id="rId15" imgW="6087694" imgH="105567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468875" y="3507854"/>
            <a:ext cx="4213013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所成的角为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°.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60°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58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1796" y="699315"/>
            <a:ext cx="8858389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正四棱锥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为顶点在底面上的射影，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为侧棱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SD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的中点，且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OD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，则直线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与平面</a:t>
            </a:r>
            <a:r>
              <a:rPr lang="en-US" altLang="zh-CN" sz="2600" i="1" kern="100" spc="-100" dirty="0">
                <a:latin typeface="Times New Roman"/>
                <a:ea typeface="华文细黑"/>
                <a:cs typeface="Courier New"/>
              </a:rPr>
              <a:t>PAC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所成的角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_____.</a:t>
            </a:r>
            <a:endParaRPr lang="en-US" altLang="zh-CN" sz="2600" kern="100" spc="-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如图所示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为原点建立空间直角坐标系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7" name="图片 16" descr="115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9721" y="1931298"/>
            <a:ext cx="1930400" cy="18524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6340923"/>
              </p:ext>
            </p:extLst>
          </p:nvPr>
        </p:nvGraphicFramePr>
        <p:xfrm>
          <a:off x="243900" y="3723878"/>
          <a:ext cx="7664450" cy="1068387"/>
        </p:xfrm>
        <a:graphic>
          <a:graphicData uri="http://schemas.openxmlformats.org/presentationml/2006/ole">
            <p:oleObj spid="_x0000_s34887" name="文档" r:id="rId14" imgW="7664320" imgH="1067926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86326976"/>
              </p:ext>
            </p:extLst>
          </p:nvPr>
        </p:nvGraphicFramePr>
        <p:xfrm>
          <a:off x="250825" y="4312603"/>
          <a:ext cx="7666038" cy="1066800"/>
        </p:xfrm>
        <a:graphic>
          <a:graphicData uri="http://schemas.openxmlformats.org/presentationml/2006/ole">
            <p:oleObj spid="_x0000_s34888" name="文档" r:id="rId15" imgW="7664320" imgH="106972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7255" y="947059"/>
            <a:ext cx="8858389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的法向量为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，可求得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63249362"/>
              </p:ext>
            </p:extLst>
          </p:nvPr>
        </p:nvGraphicFramePr>
        <p:xfrm>
          <a:off x="344356" y="1600002"/>
          <a:ext cx="6088063" cy="1547812"/>
        </p:xfrm>
        <a:graphic>
          <a:graphicData uri="http://schemas.openxmlformats.org/presentationml/2006/ole">
            <p:oleObj spid="_x0000_s35910" name="文档" r:id="rId13" imgW="6087694" imgH="1548366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08302369"/>
              </p:ext>
            </p:extLst>
          </p:nvPr>
        </p:nvGraphicFramePr>
        <p:xfrm>
          <a:off x="319359" y="2875022"/>
          <a:ext cx="6088062" cy="922337"/>
        </p:xfrm>
        <a:graphic>
          <a:graphicData uri="http://schemas.openxmlformats.org/presentationml/2006/ole">
            <p:oleObj spid="_x0000_s35911" name="文档" r:id="rId14" imgW="6087694" imgH="923037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95999" y="3577497"/>
            <a:ext cx="8019383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所成的角为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30°.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30°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872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898858"/>
            <a:ext cx="8597865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三棱锥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及其侧视图、俯视图如图所示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分别为线段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上的点，且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7" name="图片 16" descr="-205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0930" y="2940811"/>
            <a:ext cx="4625286" cy="17191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20" y="771550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如图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由侧视图及俯视图知，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均为正三角形，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OC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8" name="图片 17" descr="-209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8686" y="2643758"/>
            <a:ext cx="1976431" cy="19000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7292054" y="4543831"/>
            <a:ext cx="9060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563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1203598"/>
            <a:ext cx="8597865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取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BO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NH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分别为线段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AO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AO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NP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BD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NP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 smtClean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181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1203598"/>
            <a:ext cx="8597865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NH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NP</a:t>
            </a:r>
            <a:r>
              <a:rPr lang="en-US" altLang="zh-CN" sz="2600" kern="100" dirty="0">
                <a:solidFill>
                  <a:prstClr val="black"/>
                </a:solidFill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NHP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NP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BD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NHP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又因为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HP</a:t>
            </a:r>
            <a:r>
              <a:rPr lang="en-US" altLang="zh-CN" sz="2600" kern="100" dirty="0">
                <a:solidFill>
                  <a:prstClr val="black"/>
                </a:solidFill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NHP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BD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HP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OC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HP</a:t>
            </a:r>
            <a:r>
              <a:rPr lang="en-US" altLang="zh-CN" sz="2600" kern="100" dirty="0">
                <a:solidFill>
                  <a:prstClr val="black"/>
                </a:solidFill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BCD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OC</a:t>
            </a:r>
            <a:r>
              <a:rPr lang="en-US" altLang="zh-CN" sz="2600" kern="100" dirty="0">
                <a:solidFill>
                  <a:prstClr val="black"/>
                </a:solidFill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BCD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HP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OC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BO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中点，故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中点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47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771550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2617448"/>
              </p:ext>
            </p:extLst>
          </p:nvPr>
        </p:nvGraphicFramePr>
        <p:xfrm>
          <a:off x="476731" y="1619147"/>
          <a:ext cx="7762875" cy="1068387"/>
        </p:xfrm>
        <a:graphic>
          <a:graphicData uri="http://schemas.openxmlformats.org/presentationml/2006/ole">
            <p:oleObj spid="_x0000_s2217" name="文档" r:id="rId3" imgW="7763286" imgH="1069728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15481763"/>
              </p:ext>
            </p:extLst>
          </p:nvPr>
        </p:nvGraphicFramePr>
        <p:xfrm>
          <a:off x="476731" y="2570160"/>
          <a:ext cx="7762875" cy="1068387"/>
        </p:xfrm>
        <a:graphic>
          <a:graphicData uri="http://schemas.openxmlformats.org/presentationml/2006/ole">
            <p:oleObj spid="_x0000_s2218" name="文档" r:id="rId4" imgW="7763286" imgH="1071170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94256546"/>
              </p:ext>
            </p:extLst>
          </p:nvPr>
        </p:nvGraphicFramePr>
        <p:xfrm>
          <a:off x="476731" y="3521174"/>
          <a:ext cx="7764462" cy="1066800"/>
        </p:xfrm>
        <a:graphic>
          <a:graphicData uri="http://schemas.openxmlformats.org/presentationml/2006/ole">
            <p:oleObj spid="_x0000_s2219" name="文档" r:id="rId5" imgW="7763286" imgH="107297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20" y="843558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求二面角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的余弦值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方法一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如图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NQ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MQ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NP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NQ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NP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NP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二面角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的一个平面角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为边长为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的正三角形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6865" name="图片 101" descr="说明: -21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0460" y="2067694"/>
            <a:ext cx="1924028" cy="18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24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90713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54231" y="3977748"/>
            <a:ext cx="9060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8823885"/>
              </p:ext>
            </p:extLst>
          </p:nvPr>
        </p:nvGraphicFramePr>
        <p:xfrm>
          <a:off x="318904" y="4552117"/>
          <a:ext cx="3733800" cy="769937"/>
        </p:xfrm>
        <a:graphic>
          <a:graphicData uri="http://schemas.openxmlformats.org/presentationml/2006/ole">
            <p:oleObj spid="_x0000_s36898" name="文档" r:id="rId14" imgW="3734069" imgH="77054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1627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691922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由俯视图可知，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OC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03776620"/>
              </p:ext>
            </p:extLst>
          </p:nvPr>
        </p:nvGraphicFramePr>
        <p:xfrm>
          <a:off x="395536" y="2025139"/>
          <a:ext cx="6088063" cy="777875"/>
        </p:xfrm>
        <a:graphic>
          <a:graphicData uri="http://schemas.openxmlformats.org/presentationml/2006/ole">
            <p:oleObj spid="_x0000_s38975" name="文档" r:id="rId13" imgW="6087694" imgH="77814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85428" y="2451607"/>
            <a:ext cx="601959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BR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3434250"/>
              </p:ext>
            </p:extLst>
          </p:nvPr>
        </p:nvGraphicFramePr>
        <p:xfrm>
          <a:off x="342900" y="3132574"/>
          <a:ext cx="6088063" cy="1028700"/>
        </p:xfrm>
        <a:graphic>
          <a:graphicData uri="http://schemas.openxmlformats.org/presentationml/2006/ole">
            <p:oleObj spid="_x0000_s38976" name="文档" r:id="rId14" imgW="6087694" imgH="1032965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21040" y="3841467"/>
            <a:ext cx="809957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因为在平面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内，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NQ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BR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NQ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BR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933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915566"/>
            <a:ext cx="859786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2376284"/>
              </p:ext>
            </p:extLst>
          </p:nvPr>
        </p:nvGraphicFramePr>
        <p:xfrm>
          <a:off x="359107" y="1759074"/>
          <a:ext cx="7718425" cy="1028700"/>
        </p:xfrm>
        <a:graphic>
          <a:graphicData uri="http://schemas.openxmlformats.org/presentationml/2006/ole">
            <p:oleObj spid="_x0000_s40023" name="文档" r:id="rId13" imgW="7717581" imgH="1031523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0230137"/>
              </p:ext>
            </p:extLst>
          </p:nvPr>
        </p:nvGraphicFramePr>
        <p:xfrm>
          <a:off x="349885" y="2564130"/>
          <a:ext cx="7720013" cy="1395412"/>
        </p:xfrm>
        <a:graphic>
          <a:graphicData uri="http://schemas.openxmlformats.org/presentationml/2006/ole">
            <p:oleObj spid="_x0000_s40024" name="文档" r:id="rId14" imgW="7717581" imgH="1397710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6202112"/>
              </p:ext>
            </p:extLst>
          </p:nvPr>
        </p:nvGraphicFramePr>
        <p:xfrm>
          <a:off x="320358" y="3843114"/>
          <a:ext cx="7200900" cy="1104900"/>
        </p:xfrm>
        <a:graphic>
          <a:graphicData uri="http://schemas.openxmlformats.org/presentationml/2006/ole">
            <p:oleObj spid="_x0000_s40025" name="文档" r:id="rId15" imgW="7199717" imgH="110613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06991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771550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由俯视图及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en-US" sz="2600" kern="100" dirty="0" smtClean="0">
                <a:latin typeface="宋体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BCD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OB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OC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两两垂直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</a:t>
            </a:r>
            <a:r>
              <a:rPr lang="en-US" altLang="zh-CN" sz="2600" kern="100" dirty="0">
                <a:latin typeface="Times New Roman"/>
                <a:ea typeface="华文细黑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，以</a:t>
            </a:r>
            <a:r>
              <a:rPr lang="en-US" altLang="zh-CN" sz="2600" i="1" kern="100" dirty="0">
                <a:latin typeface="Times New Roman"/>
                <a:ea typeface="华文细黑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为坐标原点，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4869123"/>
              </p:ext>
            </p:extLst>
          </p:nvPr>
        </p:nvGraphicFramePr>
        <p:xfrm>
          <a:off x="342196" y="4315182"/>
          <a:ext cx="8129588" cy="984250"/>
        </p:xfrm>
        <a:graphic>
          <a:graphicData uri="http://schemas.openxmlformats.org/presentationml/2006/ole">
            <p:oleObj spid="_x0000_s40993" name="文档" r:id="rId13" imgW="8128922" imgH="983948" progId="Word.Document.12">
              <p:embed/>
            </p:oleObj>
          </a:graphicData>
        </a:graphic>
      </p:graphicFrame>
      <p:pic>
        <p:nvPicPr>
          <p:cNvPr id="18" name="图片 17" descr="-211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4909" y="1675005"/>
            <a:ext cx="2252753" cy="21411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6882363" y="3691229"/>
            <a:ext cx="90601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102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20" y="718210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建立空间直角坐标系，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6618271"/>
              </p:ext>
            </p:extLst>
          </p:nvPr>
        </p:nvGraphicFramePr>
        <p:xfrm>
          <a:off x="346388" y="1378094"/>
          <a:ext cx="8131175" cy="746125"/>
        </p:xfrm>
        <a:graphic>
          <a:graphicData uri="http://schemas.openxmlformats.org/presentationml/2006/ole">
            <p:oleObj spid="_x0000_s42098" name="文档" r:id="rId13" imgW="8128922" imgH="74751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17612" y="1779662"/>
            <a:ext cx="736325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分别为线段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0789598"/>
              </p:ext>
            </p:extLst>
          </p:nvPr>
        </p:nvGraphicFramePr>
        <p:xfrm>
          <a:off x="327025" y="3003798"/>
          <a:ext cx="8131175" cy="1028700"/>
        </p:xfrm>
        <a:graphic>
          <a:graphicData uri="http://schemas.openxmlformats.org/presentationml/2006/ole">
            <p:oleObj spid="_x0000_s42099" name="文档" r:id="rId14" imgW="8128922" imgH="1031523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1707616"/>
              </p:ext>
            </p:extLst>
          </p:nvPr>
        </p:nvGraphicFramePr>
        <p:xfrm>
          <a:off x="329257" y="3693398"/>
          <a:ext cx="8131175" cy="1028700"/>
        </p:xfrm>
        <a:graphic>
          <a:graphicData uri="http://schemas.openxmlformats.org/presentationml/2006/ole">
            <p:oleObj spid="_x0000_s42100" name="文档" r:id="rId15" imgW="8128922" imgH="1032965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18698936"/>
              </p:ext>
            </p:extLst>
          </p:nvPr>
        </p:nvGraphicFramePr>
        <p:xfrm>
          <a:off x="338768" y="4351362"/>
          <a:ext cx="8131175" cy="1028700"/>
        </p:xfrm>
        <a:graphic>
          <a:graphicData uri="http://schemas.openxmlformats.org/presentationml/2006/ole">
            <p:oleObj spid="_x0000_s42101" name="文档" r:id="rId16" imgW="8128922" imgH="103476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74561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771550"/>
            <a:ext cx="859786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的一个法向量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9809725"/>
              </p:ext>
            </p:extLst>
          </p:nvPr>
        </p:nvGraphicFramePr>
        <p:xfrm>
          <a:off x="387916" y="1419622"/>
          <a:ext cx="6088063" cy="1854200"/>
        </p:xfrm>
        <a:graphic>
          <a:graphicData uri="http://schemas.openxmlformats.org/presentationml/2006/ole">
            <p:oleObj spid="_x0000_s43088" name="文档" r:id="rId13" imgW="6087694" imgH="1853642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8858258"/>
              </p:ext>
            </p:extLst>
          </p:nvPr>
        </p:nvGraphicFramePr>
        <p:xfrm>
          <a:off x="358140" y="2844542"/>
          <a:ext cx="6088063" cy="1393825"/>
        </p:xfrm>
        <a:graphic>
          <a:graphicData uri="http://schemas.openxmlformats.org/presentationml/2006/ole">
            <p:oleObj spid="_x0000_s43089" name="文档" r:id="rId14" imgW="6087694" imgH="1395908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6780485"/>
              </p:ext>
            </p:extLst>
          </p:nvPr>
        </p:nvGraphicFramePr>
        <p:xfrm>
          <a:off x="338768" y="3928854"/>
          <a:ext cx="6088063" cy="1393825"/>
        </p:xfrm>
        <a:graphic>
          <a:graphicData uri="http://schemas.openxmlformats.org/presentationml/2006/ole">
            <p:oleObj spid="_x0000_s43090" name="文档" r:id="rId15" imgW="6087694" imgH="139699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15867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3599441"/>
              </p:ext>
            </p:extLst>
          </p:nvPr>
        </p:nvGraphicFramePr>
        <p:xfrm>
          <a:off x="323528" y="987574"/>
          <a:ext cx="7481888" cy="854075"/>
        </p:xfrm>
        <a:graphic>
          <a:graphicData uri="http://schemas.openxmlformats.org/presentationml/2006/ole">
            <p:oleObj spid="_x0000_s44113" name="文档" r:id="rId13" imgW="7481502" imgH="854196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79512" y="1548398"/>
            <a:ext cx="649729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MNP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的一个法向量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7077104"/>
              </p:ext>
            </p:extLst>
          </p:nvPr>
        </p:nvGraphicFramePr>
        <p:xfrm>
          <a:off x="288925" y="2211710"/>
          <a:ext cx="7483475" cy="1714500"/>
        </p:xfrm>
        <a:graphic>
          <a:graphicData uri="http://schemas.openxmlformats.org/presentationml/2006/ole">
            <p:oleObj spid="_x0000_s44114" name="文档" r:id="rId14" imgW="7481502" imgH="1717403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908145"/>
              </p:ext>
            </p:extLst>
          </p:nvPr>
        </p:nvGraphicFramePr>
        <p:xfrm>
          <a:off x="259140" y="3579862"/>
          <a:ext cx="7483475" cy="1714500"/>
        </p:xfrm>
        <a:graphic>
          <a:graphicData uri="http://schemas.openxmlformats.org/presentationml/2006/ole">
            <p:oleObj spid="_x0000_s44115" name="文档" r:id="rId15" imgW="7481502" imgH="171956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2568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8396" y="1059582"/>
            <a:ext cx="608533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(0,1,1).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设二面角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NP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的大小为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θ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5022605"/>
              </p:ext>
            </p:extLst>
          </p:nvPr>
        </p:nvGraphicFramePr>
        <p:xfrm>
          <a:off x="544909" y="2291338"/>
          <a:ext cx="7483475" cy="1006475"/>
        </p:xfrm>
        <a:graphic>
          <a:graphicData uri="http://schemas.openxmlformats.org/presentationml/2006/ole">
            <p:oleObj spid="_x0000_s45158" name="文档" r:id="rId13" imgW="7481502" imgH="1007375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1172941"/>
              </p:ext>
            </p:extLst>
          </p:nvPr>
        </p:nvGraphicFramePr>
        <p:xfrm>
          <a:off x="482784" y="3098666"/>
          <a:ext cx="7483475" cy="1112838"/>
        </p:xfrm>
        <a:graphic>
          <a:graphicData uri="http://schemas.openxmlformats.org/presentationml/2006/ole">
            <p:oleObj spid="_x0000_s45159" name="文档" r:id="rId14" imgW="7481502" imgH="1115501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2606778"/>
              </p:ext>
            </p:extLst>
          </p:nvPr>
        </p:nvGraphicFramePr>
        <p:xfrm>
          <a:off x="475164" y="3947522"/>
          <a:ext cx="7483475" cy="1112838"/>
        </p:xfrm>
        <a:graphic>
          <a:graphicData uri="http://schemas.openxmlformats.org/presentationml/2006/ole">
            <p:oleObj spid="_x0000_s45160" name="文档" r:id="rId15" imgW="7481502" imgH="11173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8532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5346" y="748690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如图，在三棱柱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ABC-A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90°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在底面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的射影为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证明：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证明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题意得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AE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7" name="图片 16" descr="SXT78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067694"/>
            <a:ext cx="1918026" cy="1996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987574"/>
            <a:ext cx="8597865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，从而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为平行四边形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70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87360002"/>
              </p:ext>
            </p:extLst>
          </p:nvPr>
        </p:nvGraphicFramePr>
        <p:xfrm>
          <a:off x="470719" y="1646833"/>
          <a:ext cx="7764463" cy="1112837"/>
        </p:xfrm>
        <a:graphic>
          <a:graphicData uri="http://schemas.openxmlformats.org/presentationml/2006/ole">
            <p:oleObj spid="_x0000_s3235" name="文档" r:id="rId3" imgW="7763286" imgH="1115141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4294139"/>
              </p:ext>
            </p:extLst>
          </p:nvPr>
        </p:nvGraphicFramePr>
        <p:xfrm>
          <a:off x="467544" y="843558"/>
          <a:ext cx="7764463" cy="1066800"/>
        </p:xfrm>
        <a:graphic>
          <a:graphicData uri="http://schemas.openxmlformats.org/presentationml/2006/ole">
            <p:oleObj spid="_x0000_s3236" name="文档" r:id="rId4" imgW="7763286" imgH="1074413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1583863"/>
              </p:ext>
            </p:extLst>
          </p:nvPr>
        </p:nvGraphicFramePr>
        <p:xfrm>
          <a:off x="467544" y="2827065"/>
          <a:ext cx="7764463" cy="1112837"/>
        </p:xfrm>
        <a:graphic>
          <a:graphicData uri="http://schemas.openxmlformats.org/presentationml/2006/ole">
            <p:oleObj spid="_x0000_s3237" name="文档" r:id="rId5" imgW="7763286" imgH="1115862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32808" y="3723878"/>
            <a:ext cx="588013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所以异面直线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所成的角为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60°.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88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SXT25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7335" y="1377516"/>
            <a:ext cx="1847153" cy="191431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1155" y="763930"/>
            <a:ext cx="8597865" cy="12176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求二面角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的平面角的余弦值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方法一　作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∩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2981353"/>
              </p:ext>
            </p:extLst>
          </p:nvPr>
        </p:nvGraphicFramePr>
        <p:xfrm>
          <a:off x="210548" y="2071272"/>
          <a:ext cx="6872288" cy="709612"/>
        </p:xfrm>
        <a:graphic>
          <a:graphicData uri="http://schemas.openxmlformats.org/presentationml/2006/ole">
            <p:oleObj spid="_x0000_s46108" name="文档" r:id="rId14" imgW="6872228" imgH="70930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99884" y="2542272"/>
            <a:ext cx="8561888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DB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DB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全等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为二面角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的平面角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133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6954744"/>
              </p:ext>
            </p:extLst>
          </p:nvPr>
        </p:nvGraphicFramePr>
        <p:xfrm>
          <a:off x="517642" y="1612786"/>
          <a:ext cx="6872287" cy="709612"/>
        </p:xfrm>
        <a:graphic>
          <a:graphicData uri="http://schemas.openxmlformats.org/presentationml/2006/ole">
            <p:oleObj spid="_x0000_s47179" name="文档" r:id="rId13" imgW="6872228" imgH="710389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3250431"/>
              </p:ext>
            </p:extLst>
          </p:nvPr>
        </p:nvGraphicFramePr>
        <p:xfrm>
          <a:off x="511175" y="2418839"/>
          <a:ext cx="6872288" cy="996950"/>
        </p:xfrm>
        <a:graphic>
          <a:graphicData uri="http://schemas.openxmlformats.org/presentationml/2006/ole">
            <p:oleObj spid="_x0000_s47180" name="文档" r:id="rId14" imgW="6872228" imgH="1004852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174248"/>
              </p:ext>
            </p:extLst>
          </p:nvPr>
        </p:nvGraphicFramePr>
        <p:xfrm>
          <a:off x="489468" y="3302992"/>
          <a:ext cx="6872288" cy="996950"/>
        </p:xfrm>
        <a:graphic>
          <a:graphicData uri="http://schemas.openxmlformats.org/presentationml/2006/ole">
            <p:oleObj spid="_x0000_s47181" name="文档" r:id="rId15" imgW="6872228" imgH="100593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08324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sxt25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0953" y="1491630"/>
            <a:ext cx="2039519" cy="18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9375" y="763930"/>
            <a:ext cx="859786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为原点，分别以射线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轴的正半轴，建立空间直角坐标系，如图所示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由题意知各点坐标如下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7264711"/>
              </p:ext>
            </p:extLst>
          </p:nvPr>
        </p:nvGraphicFramePr>
        <p:xfrm>
          <a:off x="380296" y="2683307"/>
          <a:ext cx="4686300" cy="801687"/>
        </p:xfrm>
        <a:graphic>
          <a:graphicData uri="http://schemas.openxmlformats.org/presentationml/2006/ole">
            <p:oleObj spid="_x0000_s48230" name="文档" r:id="rId14" imgW="4686392" imgH="801196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7126626"/>
              </p:ext>
            </p:extLst>
          </p:nvPr>
        </p:nvGraphicFramePr>
        <p:xfrm>
          <a:off x="335915" y="3253730"/>
          <a:ext cx="7916863" cy="792163"/>
        </p:xfrm>
        <a:graphic>
          <a:graphicData uri="http://schemas.openxmlformats.org/presentationml/2006/ole">
            <p:oleObj spid="_x0000_s48231" name="文档" r:id="rId15" imgW="7915874" imgH="800854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04511388"/>
              </p:ext>
            </p:extLst>
          </p:nvPr>
        </p:nvGraphicFramePr>
        <p:xfrm>
          <a:off x="290195" y="3651870"/>
          <a:ext cx="7916863" cy="876300"/>
        </p:xfrm>
        <a:graphic>
          <a:graphicData uri="http://schemas.openxmlformats.org/presentationml/2006/ole">
            <p:oleObj spid="_x0000_s48232" name="文档" r:id="rId16" imgW="7915874" imgH="877984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288918"/>
              </p:ext>
            </p:extLst>
          </p:nvPr>
        </p:nvGraphicFramePr>
        <p:xfrm>
          <a:off x="293637" y="4299942"/>
          <a:ext cx="7916863" cy="876300"/>
        </p:xfrm>
        <a:graphic>
          <a:graphicData uri="http://schemas.openxmlformats.org/presentationml/2006/ole">
            <p:oleObj spid="_x0000_s48233" name="文档" r:id="rId17" imgW="7915874" imgH="87906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10799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20" y="627534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的法向量为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的法向量为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2329338"/>
              </p:ext>
            </p:extLst>
          </p:nvPr>
        </p:nvGraphicFramePr>
        <p:xfrm>
          <a:off x="341203" y="1779662"/>
          <a:ext cx="7527925" cy="1808163"/>
        </p:xfrm>
        <a:graphic>
          <a:graphicData uri="http://schemas.openxmlformats.org/presentationml/2006/ole">
            <p:oleObj spid="_x0000_s49227" name="文档" r:id="rId13" imgW="7527206" imgH="1807869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16631752"/>
              </p:ext>
            </p:extLst>
          </p:nvPr>
        </p:nvGraphicFramePr>
        <p:xfrm>
          <a:off x="308288" y="3219822"/>
          <a:ext cx="7527925" cy="769937"/>
        </p:xfrm>
        <a:graphic>
          <a:graphicData uri="http://schemas.openxmlformats.org/presentationml/2006/ole">
            <p:oleObj spid="_x0000_s49228" name="文档" r:id="rId14" imgW="7527206" imgH="770218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0461507"/>
              </p:ext>
            </p:extLst>
          </p:nvPr>
        </p:nvGraphicFramePr>
        <p:xfrm>
          <a:off x="300668" y="3667110"/>
          <a:ext cx="7529513" cy="1714500"/>
        </p:xfrm>
        <a:graphic>
          <a:graphicData uri="http://schemas.openxmlformats.org/presentationml/2006/ole">
            <p:oleObj spid="_x0000_s49229" name="文档" r:id="rId15" imgW="7527206" imgH="171740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1781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7381291"/>
              </p:ext>
            </p:extLst>
          </p:nvPr>
        </p:nvGraphicFramePr>
        <p:xfrm>
          <a:off x="498872" y="843558"/>
          <a:ext cx="7529512" cy="1714500"/>
        </p:xfrm>
        <a:graphic>
          <a:graphicData uri="http://schemas.openxmlformats.org/presentationml/2006/ole">
            <p:oleObj spid="_x0000_s50279" name="文档" r:id="rId13" imgW="7527206" imgH="1719566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21977225"/>
              </p:ext>
            </p:extLst>
          </p:nvPr>
        </p:nvGraphicFramePr>
        <p:xfrm>
          <a:off x="452304" y="2197944"/>
          <a:ext cx="7527925" cy="792162"/>
        </p:xfrm>
        <a:graphic>
          <a:graphicData uri="http://schemas.openxmlformats.org/presentationml/2006/ole">
            <p:oleObj spid="_x0000_s50280" name="文档" r:id="rId14" imgW="7527206" imgH="794727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8657258"/>
              </p:ext>
            </p:extLst>
          </p:nvPr>
        </p:nvGraphicFramePr>
        <p:xfrm>
          <a:off x="465138" y="2781300"/>
          <a:ext cx="7527925" cy="998538"/>
        </p:xfrm>
        <a:graphic>
          <a:graphicData uri="http://schemas.openxmlformats.org/presentationml/2006/ole">
            <p:oleObj spid="_x0000_s50281" name="文档" r:id="rId15" imgW="7527206" imgH="100593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22614" y="3649791"/>
            <a:ext cx="65197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由题意可知，所求二面角的平面角是钝角，</a:t>
            </a:r>
            <a:endParaRPr lang="zh-CN" altLang="en-US" sz="2600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4508556"/>
              </p:ext>
            </p:extLst>
          </p:nvPr>
        </p:nvGraphicFramePr>
        <p:xfrm>
          <a:off x="413211" y="4223817"/>
          <a:ext cx="7527925" cy="998537"/>
        </p:xfrm>
        <a:graphic>
          <a:graphicData uri="http://schemas.openxmlformats.org/presentationml/2006/ole">
            <p:oleObj spid="_x0000_s50282" name="文档" r:id="rId16" imgW="7527206" imgH="100593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7127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SXT23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9914" y="2955956"/>
            <a:ext cx="2059914" cy="200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 descr="SXT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91384" y="1977020"/>
            <a:ext cx="1677288" cy="159179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5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6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6280" y="783460"/>
            <a:ext cx="8597865" cy="31564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如图，在四棱锥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中，已知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，且四边形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为直角梯形，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BAD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PAB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所成二面角的余弦值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{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为正交基底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建立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图所示的空间直角坐标系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9592690"/>
              </p:ext>
            </p:extLst>
          </p:nvPr>
        </p:nvGraphicFramePr>
        <p:xfrm>
          <a:off x="8455243" y="1203598"/>
          <a:ext cx="625475" cy="1008063"/>
        </p:xfrm>
        <a:graphic>
          <a:graphicData uri="http://schemas.openxmlformats.org/presentationml/2006/ole">
            <p:oleObj spid="_x0000_s51253" name="文档" r:id="rId15" imgW="625884" imgH="1007444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99247166"/>
              </p:ext>
            </p:extLst>
          </p:nvPr>
        </p:nvGraphicFramePr>
        <p:xfrm>
          <a:off x="1464608" y="2738626"/>
          <a:ext cx="2103438" cy="900112"/>
        </p:xfrm>
        <a:graphic>
          <a:graphicData uri="http://schemas.openxmlformats.org/presentationml/2006/ole">
            <p:oleObj spid="_x0000_s51254" name="文档" r:id="rId16" imgW="2104036" imgH="900354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51520" y="3811126"/>
            <a:ext cx="8099577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则各点的坐标为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(0,0,0)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(1,0,0)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(1,1,0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(0,2,0)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(0,0,2).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1847055"/>
              </p:ext>
            </p:extLst>
          </p:nvPr>
        </p:nvGraphicFramePr>
        <p:xfrm>
          <a:off x="225995" y="771550"/>
          <a:ext cx="9026525" cy="1004887"/>
        </p:xfrm>
        <a:graphic>
          <a:graphicData uri="http://schemas.openxmlformats.org/presentationml/2006/ole">
            <p:oleObj spid="_x0000_s52321" name="文档" r:id="rId13" imgW="9027141" imgH="1004258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018312"/>
              </p:ext>
            </p:extLst>
          </p:nvPr>
        </p:nvGraphicFramePr>
        <p:xfrm>
          <a:off x="236538" y="1419622"/>
          <a:ext cx="8640762" cy="998537"/>
        </p:xfrm>
        <a:graphic>
          <a:graphicData uri="http://schemas.openxmlformats.org/presentationml/2006/ole">
            <p:oleObj spid="_x0000_s52322" name="文档" r:id="rId14" imgW="8646103" imgH="1003180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22744" y="2036654"/>
            <a:ext cx="575830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的法向量为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22516791"/>
              </p:ext>
            </p:extLst>
          </p:nvPr>
        </p:nvGraphicFramePr>
        <p:xfrm>
          <a:off x="210478" y="2725341"/>
          <a:ext cx="8640762" cy="998537"/>
        </p:xfrm>
        <a:graphic>
          <a:graphicData uri="http://schemas.openxmlformats.org/presentationml/2006/ole">
            <p:oleObj spid="_x0000_s52323" name="文档" r:id="rId15" imgW="8646103" imgH="1001742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3778157"/>
              </p:ext>
            </p:extLst>
          </p:nvPr>
        </p:nvGraphicFramePr>
        <p:xfrm>
          <a:off x="205423" y="3375025"/>
          <a:ext cx="8640762" cy="1311275"/>
        </p:xfrm>
        <a:graphic>
          <a:graphicData uri="http://schemas.openxmlformats.org/presentationml/2006/ole">
            <p:oleObj spid="_x0000_s52324" name="文档" r:id="rId16" imgW="8646103" imgH="1312653" progId="Word.Document.12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04076" y="4364330"/>
            <a:ext cx="608371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(1,1,1)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PCD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的一个法向量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556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0856452"/>
              </p:ext>
            </p:extLst>
          </p:nvPr>
        </p:nvGraphicFramePr>
        <p:xfrm>
          <a:off x="363216" y="1513433"/>
          <a:ext cx="8640762" cy="1433512"/>
        </p:xfrm>
        <a:graphic>
          <a:graphicData uri="http://schemas.openxmlformats.org/presentationml/2006/ole">
            <p:oleObj spid="_x0000_s53291" name="文档" r:id="rId13" imgW="8646103" imgH="1431625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3652018"/>
              </p:ext>
            </p:extLst>
          </p:nvPr>
        </p:nvGraphicFramePr>
        <p:xfrm>
          <a:off x="323528" y="2947962"/>
          <a:ext cx="8642350" cy="1423988"/>
        </p:xfrm>
        <a:graphic>
          <a:graphicData uri="http://schemas.openxmlformats.org/presentationml/2006/ole">
            <p:oleObj spid="_x0000_s53292" name="文档" r:id="rId14" imgW="8646103" imgH="142982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08699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5124" y="725830"/>
            <a:ext cx="8770682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上的动点，当直线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所成的角最小时，求线段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40082043"/>
              </p:ext>
            </p:extLst>
          </p:nvPr>
        </p:nvGraphicFramePr>
        <p:xfrm>
          <a:off x="232345" y="1836430"/>
          <a:ext cx="9020175" cy="1103312"/>
        </p:xfrm>
        <a:graphic>
          <a:graphicData uri="http://schemas.openxmlformats.org/presentationml/2006/ole">
            <p:oleObj spid="_x0000_s54356" name="文档" r:id="rId13" imgW="9019578" imgH="1103103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13912651"/>
              </p:ext>
            </p:extLst>
          </p:nvPr>
        </p:nvGraphicFramePr>
        <p:xfrm>
          <a:off x="187132" y="2484502"/>
          <a:ext cx="9020175" cy="1103312"/>
        </p:xfrm>
        <a:graphic>
          <a:graphicData uri="http://schemas.openxmlformats.org/presentationml/2006/ole">
            <p:oleObj spid="_x0000_s54357" name="文档" r:id="rId14" imgW="9019578" imgH="1101665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0537196"/>
              </p:ext>
            </p:extLst>
          </p:nvPr>
        </p:nvGraphicFramePr>
        <p:xfrm>
          <a:off x="190817" y="3147814"/>
          <a:ext cx="9020175" cy="1103312"/>
        </p:xfrm>
        <a:graphic>
          <a:graphicData uri="http://schemas.openxmlformats.org/presentationml/2006/ole">
            <p:oleObj spid="_x0000_s54358" name="文档" r:id="rId15" imgW="9019578" imgH="1099868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3237662"/>
              </p:ext>
            </p:extLst>
          </p:nvPr>
        </p:nvGraphicFramePr>
        <p:xfrm>
          <a:off x="174307" y="3667110"/>
          <a:ext cx="9013825" cy="1431925"/>
        </p:xfrm>
        <a:graphic>
          <a:graphicData uri="http://schemas.openxmlformats.org/presentationml/2006/ole">
            <p:oleObj spid="_x0000_s54359" name="文档" r:id="rId16" imgW="9019578" imgH="143162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1472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7367" y="1074822"/>
            <a:ext cx="8597865" cy="6219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[1,3]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5976374"/>
              </p:ext>
            </p:extLst>
          </p:nvPr>
        </p:nvGraphicFramePr>
        <p:xfrm>
          <a:off x="310703" y="1833300"/>
          <a:ext cx="9013825" cy="1401762"/>
        </p:xfrm>
        <a:graphic>
          <a:graphicData uri="http://schemas.openxmlformats.org/presentationml/2006/ole">
            <p:oleObj spid="_x0000_s55356" name="文档" r:id="rId13" imgW="9019578" imgH="1401433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589355"/>
              </p:ext>
            </p:extLst>
          </p:nvPr>
        </p:nvGraphicFramePr>
        <p:xfrm>
          <a:off x="303808" y="2804205"/>
          <a:ext cx="7148512" cy="1150937"/>
        </p:xfrm>
        <a:graphic>
          <a:graphicData uri="http://schemas.openxmlformats.org/presentationml/2006/ole">
            <p:oleObj spid="_x0000_s55357" name="文档" r:id="rId14" imgW="7146455" imgH="1151904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7087973"/>
              </p:ext>
            </p:extLst>
          </p:nvPr>
        </p:nvGraphicFramePr>
        <p:xfrm>
          <a:off x="323528" y="3623027"/>
          <a:ext cx="8083550" cy="1082675"/>
        </p:xfrm>
        <a:graphic>
          <a:graphicData uri="http://schemas.openxmlformats.org/presentationml/2006/ole">
            <p:oleObj spid="_x0000_s55358" name="文档" r:id="rId15" imgW="8083217" imgH="108306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6966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2607" y="483518"/>
            <a:ext cx="8597865" cy="35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方法二　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，则由条件可知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所成的角即为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所成的角，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由于该几何体为边长为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的正方体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于是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为正三角形，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从而所求异面直线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所成的角为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°.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pic>
        <p:nvPicPr>
          <p:cNvPr id="3" name="图片 2" descr="10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960183"/>
            <a:ext cx="2094980" cy="2149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45477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0541613"/>
              </p:ext>
            </p:extLst>
          </p:nvPr>
        </p:nvGraphicFramePr>
        <p:xfrm>
          <a:off x="487234" y="1188690"/>
          <a:ext cx="7353300" cy="876300"/>
        </p:xfrm>
        <a:graphic>
          <a:graphicData uri="http://schemas.openxmlformats.org/presentationml/2006/ole">
            <p:oleObj spid="_x0000_s56377" name="文档" r:id="rId13" imgW="7351946" imgH="87726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2067694"/>
            <a:ext cx="5509842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此时直线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CQ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所成角取得最小值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2846554"/>
              </p:ext>
            </p:extLst>
          </p:nvPr>
        </p:nvGraphicFramePr>
        <p:xfrm>
          <a:off x="451632" y="2950617"/>
          <a:ext cx="7353300" cy="876300"/>
        </p:xfrm>
        <a:graphic>
          <a:graphicData uri="http://schemas.openxmlformats.org/presentationml/2006/ole">
            <p:oleObj spid="_x0000_s56378" name="文档" r:id="rId14" imgW="7351946" imgH="879065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2270172"/>
              </p:ext>
            </p:extLst>
          </p:nvPr>
        </p:nvGraphicFramePr>
        <p:xfrm>
          <a:off x="418971" y="3740944"/>
          <a:ext cx="7353300" cy="1028700"/>
        </p:xfrm>
        <a:graphic>
          <a:graphicData uri="http://schemas.openxmlformats.org/presentationml/2006/ole">
            <p:oleObj spid="_x0000_s56379" name="文档" r:id="rId15" imgW="7351946" imgH="103152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4594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SXT6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9136" y="2220996"/>
            <a:ext cx="1961336" cy="243898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5800" y="898565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北京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如图，在四棱锥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AEFCB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为等边三角形，平面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EFCB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FCB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(1)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求证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是等边三角形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的中点，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520" y="1566945"/>
            <a:ext cx="8597865" cy="23729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4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又因为平面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AEF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EFCB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AEF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∩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EFCB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EF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AO</a:t>
            </a:r>
            <a:r>
              <a:rPr lang="en-US" altLang="zh-CN" sz="2600" kern="100" dirty="0">
                <a:solidFill>
                  <a:prstClr val="black"/>
                </a:solidFill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AEF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40000"/>
              </a:lnSpc>
              <a:tabLst>
                <a:tab pos="1890395" algn="l"/>
              </a:tabLs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AO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EFCB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EFCB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2246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4615" y="794410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求二面角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FAEB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的余弦值；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，连接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EFCB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是等腰梯形，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OG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EFCB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OG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EFCB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OA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OG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68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4615" y="707162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如图建立空间直角坐标系，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0648712"/>
              </p:ext>
            </p:extLst>
          </p:nvPr>
        </p:nvGraphicFramePr>
        <p:xfrm>
          <a:off x="387916" y="1427242"/>
          <a:ext cx="5083175" cy="769937"/>
        </p:xfrm>
        <a:graphic>
          <a:graphicData uri="http://schemas.openxmlformats.org/presentationml/2006/ole">
            <p:oleObj spid="_x0000_s58442" name="文档" r:id="rId13" imgW="5082653" imgH="770547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0995727"/>
              </p:ext>
            </p:extLst>
          </p:nvPr>
        </p:nvGraphicFramePr>
        <p:xfrm>
          <a:off x="378221" y="1851670"/>
          <a:ext cx="7650163" cy="876300"/>
        </p:xfrm>
        <a:graphic>
          <a:graphicData uri="http://schemas.openxmlformats.org/presentationml/2006/ole">
            <p:oleObj spid="_x0000_s58443" name="文档" r:id="rId14" imgW="7649205" imgH="877984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43098895"/>
              </p:ext>
            </p:extLst>
          </p:nvPr>
        </p:nvGraphicFramePr>
        <p:xfrm>
          <a:off x="372676" y="2450594"/>
          <a:ext cx="7650163" cy="876300"/>
        </p:xfrm>
        <a:graphic>
          <a:graphicData uri="http://schemas.openxmlformats.org/presentationml/2006/ole">
            <p:oleObj spid="_x0000_s58444" name="文档" r:id="rId15" imgW="7649205" imgH="879065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43900" y="3058151"/>
            <a:ext cx="5628464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的法向量为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3" name="图片 109" descr="说明: SXT19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7927" y="987574"/>
            <a:ext cx="2140455" cy="264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6373973"/>
              </p:ext>
            </p:extLst>
          </p:nvPr>
        </p:nvGraphicFramePr>
        <p:xfrm>
          <a:off x="294615" y="3636630"/>
          <a:ext cx="5799138" cy="1774825"/>
        </p:xfrm>
        <a:graphic>
          <a:graphicData uri="http://schemas.openxmlformats.org/presentationml/2006/ole">
            <p:oleObj spid="_x0000_s58445" name="文档" r:id="rId17" imgW="5797993" imgH="177723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1504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4959158"/>
              </p:ext>
            </p:extLst>
          </p:nvPr>
        </p:nvGraphicFramePr>
        <p:xfrm>
          <a:off x="497938" y="915566"/>
          <a:ext cx="5799137" cy="1441450"/>
        </p:xfrm>
        <a:graphic>
          <a:graphicData uri="http://schemas.openxmlformats.org/presentationml/2006/ole">
            <p:oleObj spid="_x0000_s59465" name="文档" r:id="rId13" imgW="5797993" imgH="1441682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1715544"/>
              </p:ext>
            </p:extLst>
          </p:nvPr>
        </p:nvGraphicFramePr>
        <p:xfrm>
          <a:off x="492190" y="1988066"/>
          <a:ext cx="8123237" cy="800100"/>
        </p:xfrm>
        <a:graphic>
          <a:graphicData uri="http://schemas.openxmlformats.org/presentationml/2006/ole">
            <p:oleObj spid="_x0000_s59466" name="文档" r:id="rId14" imgW="8121364" imgH="800854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2425319"/>
            <a:ext cx="5267789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AEF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的一个法向量为</a:t>
            </a:r>
            <a:r>
              <a:rPr lang="en-US" altLang="zh-CN" sz="2600" b="1" i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(0,1,0).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39047182"/>
              </p:ext>
            </p:extLst>
          </p:nvPr>
        </p:nvGraphicFramePr>
        <p:xfrm>
          <a:off x="504070" y="3075806"/>
          <a:ext cx="8123238" cy="1028700"/>
        </p:xfrm>
        <a:graphic>
          <a:graphicData uri="http://schemas.openxmlformats.org/presentationml/2006/ole">
            <p:oleObj spid="_x0000_s59467" name="文档" r:id="rId15" imgW="8121364" imgH="1031523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9047649"/>
              </p:ext>
            </p:extLst>
          </p:nvPr>
        </p:nvGraphicFramePr>
        <p:xfrm>
          <a:off x="441325" y="3867150"/>
          <a:ext cx="8123238" cy="1030288"/>
        </p:xfrm>
        <a:graphic>
          <a:graphicData uri="http://schemas.openxmlformats.org/presentationml/2006/ole">
            <p:oleObj spid="_x0000_s59468" name="文档" r:id="rId16" imgW="8121364" imgH="103476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757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9512" y="891124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BE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平面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AOC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7530159"/>
              </p:ext>
            </p:extLst>
          </p:nvPr>
        </p:nvGraphicFramePr>
        <p:xfrm>
          <a:off x="280433" y="1586498"/>
          <a:ext cx="8699500" cy="1041400"/>
        </p:xfrm>
        <a:graphic>
          <a:graphicData uri="http://schemas.openxmlformats.org/presentationml/2006/ole">
            <p:oleObj spid="_x0000_s60482" name="文档" r:id="rId13" imgW="8699405" imgH="1041999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736175"/>
              </p:ext>
            </p:extLst>
          </p:nvPr>
        </p:nvGraphicFramePr>
        <p:xfrm>
          <a:off x="282575" y="2286000"/>
          <a:ext cx="8693150" cy="1036638"/>
        </p:xfrm>
        <a:graphic>
          <a:graphicData uri="http://schemas.openxmlformats.org/presentationml/2006/ole">
            <p:oleObj spid="_x0000_s60483" name="文档" r:id="rId14" imgW="8699405" imgH="1039842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489396"/>
              </p:ext>
            </p:extLst>
          </p:nvPr>
        </p:nvGraphicFramePr>
        <p:xfrm>
          <a:off x="289285" y="3075806"/>
          <a:ext cx="8693150" cy="1036638"/>
        </p:xfrm>
        <a:graphic>
          <a:graphicData uri="http://schemas.openxmlformats.org/presentationml/2006/ole">
            <p:oleObj spid="_x0000_s60484" name="文档" r:id="rId15" imgW="8699405" imgH="1038045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7009504"/>
              </p:ext>
            </p:extLst>
          </p:nvPr>
        </p:nvGraphicFramePr>
        <p:xfrm>
          <a:off x="295995" y="3865612"/>
          <a:ext cx="8693150" cy="1036638"/>
        </p:xfrm>
        <a:graphic>
          <a:graphicData uri="http://schemas.openxmlformats.org/presentationml/2006/ole">
            <p:oleObj spid="_x0000_s60485" name="文档" r:id="rId16" imgW="8699405" imgH="1036608" progId="Word.Document.12">
              <p:embed/>
            </p:oleObj>
          </a:graphicData>
        </a:graphic>
      </p:graphicFrame>
      <p:pic>
        <p:nvPicPr>
          <p:cNvPr id="23" name="图片 22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3600" y="4421098"/>
            <a:ext cx="762896" cy="6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124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0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4399" y="2416873"/>
            <a:ext cx="2372503" cy="23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294615" y="272404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方法三　由于该几何体为正方体，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DD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两两垂直且长度均为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2377759"/>
              </p:ext>
            </p:extLst>
          </p:nvPr>
        </p:nvGraphicFramePr>
        <p:xfrm>
          <a:off x="361628" y="1424532"/>
          <a:ext cx="7832725" cy="908050"/>
        </p:xfrm>
        <a:graphic>
          <a:graphicData uri="http://schemas.openxmlformats.org/presentationml/2006/ole">
            <p:oleObj spid="_x0000_s4205" name="文档" r:id="rId4" imgW="7832023" imgH="907539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32922" y="2139702"/>
            <a:ext cx="6983002" cy="18928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轴的正方向建立如图所示的空间直角坐标系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a,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19470826"/>
              </p:ext>
            </p:extLst>
          </p:nvPr>
        </p:nvGraphicFramePr>
        <p:xfrm>
          <a:off x="380296" y="3939902"/>
          <a:ext cx="6567488" cy="968375"/>
        </p:xfrm>
        <a:graphic>
          <a:graphicData uri="http://schemas.openxmlformats.org/presentationml/2006/ole">
            <p:oleObj spid="_x0000_s4206" name="文档" r:id="rId5" imgW="6567412" imgH="96881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2687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</TotalTime>
  <Words>2944</Words>
  <Application>Microsoft Office PowerPoint</Application>
  <PresentationFormat>全屏显示(16:9)</PresentationFormat>
  <Paragraphs>784</Paragraphs>
  <Slides>86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88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697</cp:revision>
  <dcterms:modified xsi:type="dcterms:W3CDTF">2016-03-03T01:04:34Z</dcterms:modified>
</cp:coreProperties>
</file>