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1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8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9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7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1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A56D-9B09-4E42-9742-0B5C0907EA08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EC31-0B97-4011-BEE9-CF436142D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46805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十八周作文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气质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是指在人的认识、情感、言语、行动中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表现出的个性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心理特征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气质是</a:t>
            </a:r>
            <a:r>
              <a:rPr lang="zh-CN" altLang="zh-CN" sz="2000" b="1" dirty="0">
                <a:solidFill>
                  <a:srgbClr val="FF0000"/>
                </a:solidFill>
              </a:rPr>
              <a:t>长久的内在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修养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特别是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文化</a:t>
            </a:r>
            <a:r>
              <a:rPr lang="zh-CN" altLang="zh-CN" sz="2000" b="1" dirty="0">
                <a:solidFill>
                  <a:srgbClr val="FF0000"/>
                </a:solidFill>
              </a:rPr>
              <a:t>修养的一</a:t>
            </a:r>
            <a:r>
              <a:rPr lang="zh-CN" altLang="zh-CN" sz="2000" b="1" smtClean="0">
                <a:solidFill>
                  <a:srgbClr val="FF0000"/>
                </a:solidFill>
              </a:rPr>
              <a:t>种</a:t>
            </a:r>
            <a:r>
              <a:rPr lang="zh-CN" altLang="en-US" sz="2000" b="1" smtClean="0">
                <a:solidFill>
                  <a:srgbClr val="FF0000"/>
                </a:solidFill>
              </a:rPr>
              <a:t>外现，</a:t>
            </a:r>
            <a:r>
              <a:rPr lang="zh-CN" altLang="zh-CN" sz="2000" b="1" smtClean="0">
                <a:solidFill>
                  <a:srgbClr val="FF0000"/>
                </a:solidFill>
              </a:rPr>
              <a:t>比如</a:t>
            </a:r>
            <a:r>
              <a:rPr lang="zh-CN" altLang="zh-CN" sz="2000" b="1" smtClean="0">
                <a:solidFill>
                  <a:srgbClr val="FF0000"/>
                </a:solidFill>
              </a:rPr>
              <a:t>高雅</a:t>
            </a:r>
            <a:r>
              <a:rPr lang="zh-CN" altLang="zh-CN" sz="2000" b="1" smtClean="0">
                <a:solidFill>
                  <a:srgbClr val="FF0000"/>
                </a:solidFill>
              </a:rPr>
              <a:t>、</a:t>
            </a:r>
            <a:r>
              <a:rPr lang="zh-CN" altLang="en-US" sz="2000" b="1" smtClean="0">
                <a:solidFill>
                  <a:srgbClr val="FF0000"/>
                </a:solidFill>
              </a:rPr>
              <a:t>端庄、</a:t>
            </a:r>
            <a:r>
              <a:rPr lang="zh-CN" altLang="zh-CN" sz="2000" b="1" smtClean="0">
                <a:solidFill>
                  <a:srgbClr val="FF0000"/>
                </a:solidFill>
              </a:rPr>
              <a:t>恬静、</a:t>
            </a:r>
            <a:r>
              <a:rPr lang="zh-CN" altLang="en-US" sz="2000" b="1" smtClean="0">
                <a:solidFill>
                  <a:srgbClr val="FF0000"/>
                </a:solidFill>
              </a:rPr>
              <a:t>娴淑、</a:t>
            </a:r>
            <a:r>
              <a:rPr lang="zh-CN" altLang="zh-CN" sz="2000" b="1" smtClean="0">
                <a:solidFill>
                  <a:srgbClr val="FF0000"/>
                </a:solidFill>
              </a:rPr>
              <a:t>豪放</a:t>
            </a:r>
            <a:r>
              <a:rPr lang="zh-CN" altLang="en-US" sz="2000" b="1" smtClean="0">
                <a:solidFill>
                  <a:srgbClr val="FF0000"/>
                </a:solidFill>
              </a:rPr>
              <a:t>、</a:t>
            </a:r>
            <a:r>
              <a:rPr lang="zh-CN" altLang="zh-CN" sz="2000" b="1" smtClean="0">
                <a:solidFill>
                  <a:srgbClr val="FF0000"/>
                </a:solidFill>
              </a:rPr>
              <a:t>大气、</a:t>
            </a:r>
            <a:r>
              <a:rPr lang="zh-CN" altLang="en-US" sz="2000" b="1" smtClean="0">
                <a:solidFill>
                  <a:srgbClr val="FF0000"/>
                </a:solidFill>
              </a:rPr>
              <a:t>阳光、粗犷</a:t>
            </a:r>
            <a:r>
              <a:rPr lang="zh-CN" altLang="zh-CN" sz="2000" b="1" smtClean="0">
                <a:solidFill>
                  <a:srgbClr val="FF0000"/>
                </a:solidFill>
              </a:rPr>
              <a:t>等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2015</a:t>
            </a:r>
            <a:r>
              <a:rPr lang="zh-CN" altLang="zh-CN" sz="2000" b="1" dirty="0">
                <a:solidFill>
                  <a:srgbClr val="FF0000"/>
                </a:solidFill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zh-CN" altLang="zh-CN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24</a:t>
            </a:r>
            <a:r>
              <a:rPr lang="zh-CN" altLang="zh-CN" sz="2000" b="1" dirty="0">
                <a:solidFill>
                  <a:srgbClr val="FF0000"/>
                </a:solidFill>
              </a:rPr>
              <a:t>日凌晨，知名歌手</a:t>
            </a:r>
            <a:r>
              <a:rPr lang="en-US" altLang="zh-CN" sz="2000" b="1" dirty="0" err="1">
                <a:solidFill>
                  <a:srgbClr val="FF0000"/>
                </a:solidFill>
              </a:rPr>
              <a:t>王心凌</a:t>
            </a:r>
            <a:r>
              <a:rPr lang="zh-CN" altLang="zh-CN" sz="2000" b="1" dirty="0">
                <a:solidFill>
                  <a:srgbClr val="FF0000"/>
                </a:solidFill>
              </a:rPr>
              <a:t>在个人微博发了一张新专辑《敢要敢不要》中的一张配图，绿色背景凸显古堡风，但手里拿着汉堡大口吃。如此造型让网友直呼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脑洞大开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。随后王心凌在与网友的互动中回复：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主！要！看！气！质！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于是引发网友火速跟风，在发自拍照的同时都要配上一句：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主要看气质。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”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该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金句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在网络上迅速发酵，短时间内话题迅速登顶热搜第一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对此，你有何看法？请以气质为话题写一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字以上的文章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4664"/>
            <a:ext cx="385192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2016-01-05T04:26:15Z</dcterms:created>
  <dcterms:modified xsi:type="dcterms:W3CDTF">2016-01-05T04:38:56Z</dcterms:modified>
</cp:coreProperties>
</file>