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8726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43E-623A-4F8C-987F-78BF939CF50C}" type="datetimeFigureOut">
              <a:rPr lang="zh-CN" altLang="en-US" smtClean="0"/>
              <a:t>2016-2-26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523-8124-4329-A971-FF31374AB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15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43E-623A-4F8C-987F-78BF939CF50C}" type="datetimeFigureOut">
              <a:rPr lang="zh-CN" altLang="en-US" smtClean="0"/>
              <a:t>2016-2-26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523-8124-4329-A971-FF31374AB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24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43E-623A-4F8C-987F-78BF939CF50C}" type="datetimeFigureOut">
              <a:rPr lang="zh-CN" altLang="en-US" smtClean="0"/>
              <a:t>2016-2-26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523-8124-4329-A971-FF31374AB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3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43E-623A-4F8C-987F-78BF939CF50C}" type="datetimeFigureOut">
              <a:rPr lang="zh-CN" altLang="en-US" smtClean="0"/>
              <a:t>2016-2-26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523-8124-4329-A971-FF31374AB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53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43E-623A-4F8C-987F-78BF939CF50C}" type="datetimeFigureOut">
              <a:rPr lang="zh-CN" altLang="en-US" smtClean="0"/>
              <a:t>2016-2-26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523-8124-4329-A971-FF31374AB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49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43E-623A-4F8C-987F-78BF939CF50C}" type="datetimeFigureOut">
              <a:rPr lang="zh-CN" altLang="en-US" smtClean="0"/>
              <a:t>2016-2-26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523-8124-4329-A971-FF31374AB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06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43E-623A-4F8C-987F-78BF939CF50C}" type="datetimeFigureOut">
              <a:rPr lang="zh-CN" altLang="en-US" smtClean="0"/>
              <a:t>2016-2-26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523-8124-4329-A971-FF31374AB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0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43E-623A-4F8C-987F-78BF939CF50C}" type="datetimeFigureOut">
              <a:rPr lang="zh-CN" altLang="en-US" smtClean="0"/>
              <a:t>2016-2-26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523-8124-4329-A971-FF31374AB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63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43E-623A-4F8C-987F-78BF939CF50C}" type="datetimeFigureOut">
              <a:rPr lang="zh-CN" altLang="en-US" smtClean="0"/>
              <a:t>2016-2-26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523-8124-4329-A971-FF31374AB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8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43E-623A-4F8C-987F-78BF939CF50C}" type="datetimeFigureOut">
              <a:rPr lang="zh-CN" altLang="en-US" smtClean="0"/>
              <a:t>2016-2-26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523-8124-4329-A971-FF31374AB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1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43E-623A-4F8C-987F-78BF939CF50C}" type="datetimeFigureOut">
              <a:rPr lang="zh-CN" altLang="en-US" smtClean="0"/>
              <a:t>2016-2-26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523-8124-4329-A971-FF31374AB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77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7D43E-623A-4F8C-987F-78BF939CF50C}" type="datetimeFigureOut">
              <a:rPr lang="zh-CN" altLang="en-US" smtClean="0"/>
              <a:t>2016-2-26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4523-8124-4329-A971-FF31374AB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6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4868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深圳市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2016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年高三年级第一次调研考试语文题</a:t>
            </a:r>
          </a:p>
          <a:p>
            <a:pPr algn="ctr"/>
            <a:endParaRPr lang="en-US" altLang="zh-CN" dirty="0" smtClean="0">
              <a:latin typeface="方正粗圆简体" panose="02010601030101010101" pitchFamily="2" charset="-122"/>
              <a:ea typeface="方正粗圆简体" panose="02010601030101010101" pitchFamily="2" charset="-122"/>
            </a:endParaRPr>
          </a:p>
          <a:p>
            <a:pPr algn="ctr"/>
            <a:r>
              <a:rPr lang="en-US" altLang="zh-CN" dirty="0" smtClean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2016-02-25</a:t>
            </a:r>
          </a:p>
          <a:p>
            <a:endParaRPr lang="en-US" altLang="zh-CN" sz="2000" dirty="0" smtClean="0">
              <a:latin typeface="方正粗圆简体" panose="02010601030101010101" pitchFamily="2" charset="-122"/>
              <a:ea typeface="方正粗圆简体" panose="02010601030101010101" pitchFamily="2" charset="-122"/>
            </a:endParaRPr>
          </a:p>
          <a:p>
            <a:r>
              <a:rPr lang="zh-CN" altLang="en-US" sz="2000" b="1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六、写作（</a:t>
            </a:r>
            <a:r>
              <a:rPr lang="en-US" altLang="zh-CN" sz="2000" b="1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60</a:t>
            </a:r>
            <a:r>
              <a:rPr lang="zh-CN" altLang="en-US" sz="2000" b="1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分）</a:t>
            </a:r>
          </a:p>
          <a:p>
            <a:r>
              <a:rPr lang="en-US" altLang="zh-CN" sz="20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18.</a:t>
            </a:r>
            <a:r>
              <a:rPr lang="zh-CN" altLang="en-US" sz="20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从下面两题中任选一题，按要求作文。</a:t>
            </a:r>
          </a:p>
          <a:p>
            <a:r>
              <a:rPr lang="zh-CN" altLang="en-US" sz="2000" dirty="0" smtClean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       （</a:t>
            </a:r>
            <a:r>
              <a:rPr lang="en-US" altLang="zh-CN" sz="2000" dirty="0" smtClean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1</a:t>
            </a:r>
            <a:r>
              <a:rPr lang="zh-CN" altLang="en-US" sz="2000" dirty="0" smtClean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）浩瀚的苍穹里，有时繁星满天，有时月明星稀，哪一种景象更吸引你？辽阔的草原上，有时万马奔腾，有时一骑绝尘，哪种场面更震撼你？</a:t>
            </a:r>
          </a:p>
          <a:p>
            <a:r>
              <a:rPr lang="zh-CN" altLang="en-US" sz="2000" dirty="0" smtClean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        请</a:t>
            </a:r>
            <a:r>
              <a:rPr lang="zh-CN" altLang="en-US" sz="2000" dirty="0" smtClean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以“‘繁星满天’与‘月明星稀’”或“‘万马奔腾’与‘一骑绝尘’”为题目，写一篇议论文谈谈自己的见解，不少于</a:t>
            </a:r>
            <a:r>
              <a:rPr lang="en-US" altLang="zh-CN" sz="2000" dirty="0" smtClean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800</a:t>
            </a:r>
            <a:r>
              <a:rPr lang="zh-CN" altLang="en-US" sz="2000" dirty="0" smtClean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字。</a:t>
            </a:r>
          </a:p>
          <a:p>
            <a:r>
              <a:rPr lang="zh-CN" altLang="en-US" sz="2000" dirty="0" smtClean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       （</a:t>
            </a:r>
            <a:r>
              <a:rPr lang="en-US" altLang="zh-CN" sz="2000" dirty="0" smtClean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2</a:t>
            </a:r>
            <a:r>
              <a:rPr lang="zh-CN" altLang="en-US" sz="2000" dirty="0" smtClean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）中国人一向认为自己是一个勤劳的民族，全世界也都知道中国人勤劳，工作辛苦。但中国人民大学著名学者张鸣教授最近撰文披露，据权威的盖洛普公司的一份调查，全球雇员的敬业度，中国籍雇员最低。</a:t>
            </a:r>
          </a:p>
          <a:p>
            <a:r>
              <a:rPr lang="zh-CN" altLang="en-US" sz="2000" dirty="0" smtClean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       敬业即专心致力于学业或工作，是一个人对自己所从事的工作及学习负责的态度。中国人究竟是敬业还是不敬业？你对这个问题是如何看的？请围绕此问题写一篇文章，题目自拟，文体自选，不少于</a:t>
            </a:r>
            <a:r>
              <a:rPr lang="en-US" altLang="zh-CN" sz="2000" dirty="0" smtClean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800</a:t>
            </a:r>
            <a:r>
              <a:rPr lang="zh-CN" altLang="en-US" sz="2000" dirty="0" smtClean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字。</a:t>
            </a:r>
            <a:endParaRPr lang="zh-CN" altLang="en-US" sz="2000" dirty="0">
              <a:latin typeface="方正粗圆简体" panose="02010601030101010101" pitchFamily="2" charset="-122"/>
              <a:ea typeface="方正粗圆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10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226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cp:lastPrinted>2016-02-25T23:38:01Z</cp:lastPrinted>
  <dcterms:created xsi:type="dcterms:W3CDTF">2016-02-25T06:59:37Z</dcterms:created>
  <dcterms:modified xsi:type="dcterms:W3CDTF">2016-02-25T23:48:50Z</dcterms:modified>
</cp:coreProperties>
</file>