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4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3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5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5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4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3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2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604D-C469-4947-9A4C-199FE75D617E}" type="datetimeFigureOut">
              <a:rPr lang="zh-CN" altLang="en-US" smtClean="0"/>
              <a:t>2016-4-21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A00D-9462-442D-9AFC-236763EEC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838027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2016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广州二模语文作文题目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现场写作训练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7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11510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2016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广州二模语文作文题目（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60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分）</a:t>
            </a:r>
          </a:p>
          <a:p>
            <a:pPr algn="ctr"/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时间：</a:t>
            </a:r>
            <a:r>
              <a:rPr lang="en-US" altLang="zh-CN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2016-04-21</a:t>
            </a:r>
          </a:p>
          <a:p>
            <a:pPr algn="ctr"/>
            <a:endParaRPr lang="en-US" altLang="zh-CN" dirty="0" smtClean="0"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  <a:p>
            <a:r>
              <a:rPr lang="en-US" altLang="zh-CN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18</a:t>
            </a:r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．阅读下面材料，根据要求写一篇不少于</a:t>
            </a:r>
            <a:r>
              <a:rPr lang="en-US" altLang="zh-CN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800</a:t>
            </a:r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字的文章。</a:t>
            </a:r>
          </a:p>
          <a:p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球星大黎以队长身份带领球队为北兴俱乐部贏得了赛季冠军，他与俱乐部的合同也已到期，竞争对手南旺俱乐部以更高的待遇力邀他加盟。北兴俱乐部以对他多年的培养为由希望他留下继续效力，球迷因对他感情深厚也苦苦挽留。大黎为了实现自己更高的人生价值，最终还是转会到南旺俱乐部。为此，大黎受到北兴俱乐部球迷的责骂，北兴俱乐部也未按惯例邀请他参加盛大的冠军庆祝仪式，但私下仍然把象征冠军荣誉的戒指给了他。此事引发了人们的热议，北兴俱乐部、南旺俱乐部、北兴俱乐部的球迷和大黎均遭到了非议。</a:t>
            </a:r>
          </a:p>
          <a:p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 请你从北兴俱乐部、南旺俱乐部、北兴俱乐部球迷和大黎等四方中选择一方，写一篇文章回应人们的非议，表明你的态度，阐述你的看法。</a:t>
            </a:r>
          </a:p>
          <a:p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 要求综合材料内容及含意，选好角度，确定立意，明确文体，自拟标题，完成写作任务。</a:t>
            </a:r>
            <a:endParaRPr lang="zh-CN" altLang="en-US" dirty="0"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9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262</Words>
  <Application>Microsoft Office PowerPoint</Application>
  <PresentationFormat>全屏显示(16:9)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2016广州二模语文作文题目 现场写作训练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2016广州二模语文作文题目 现场写作训练</dc:title>
  <dc:creator>USER</dc:creator>
  <cp:lastModifiedBy>USER</cp:lastModifiedBy>
  <cp:revision>1</cp:revision>
  <dcterms:created xsi:type="dcterms:W3CDTF">2016-04-21T03:27:37Z</dcterms:created>
  <dcterms:modified xsi:type="dcterms:W3CDTF">2016-04-21T04:02:04Z</dcterms:modified>
</cp:coreProperties>
</file>