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96752"/>
            <a:ext cx="8640699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Improper and mistaken word use:</a:t>
            </a:r>
          </a:p>
          <a:p>
            <a:r>
              <a:rPr lang="zh-CN" altLang="en-US" sz="2800" b="1" dirty="0" smtClean="0"/>
              <a:t>接送： </a:t>
            </a:r>
            <a:r>
              <a:rPr lang="en-US" altLang="zh-CN" sz="2800" b="1" dirty="0" smtClean="0"/>
              <a:t>catch</a:t>
            </a:r>
          </a:p>
          <a:p>
            <a:r>
              <a:rPr lang="zh-CN" altLang="en-US" sz="2800" b="1" dirty="0" smtClean="0"/>
              <a:t>因为：</a:t>
            </a:r>
            <a:r>
              <a:rPr lang="en-US" altLang="zh-CN" sz="2800" b="1" dirty="0" smtClean="0"/>
              <a:t>cause</a:t>
            </a:r>
          </a:p>
          <a:p>
            <a:r>
              <a:rPr lang="zh-CN" altLang="en-US" sz="2800" b="1" dirty="0" smtClean="0"/>
              <a:t>苏格兰：</a:t>
            </a:r>
            <a:r>
              <a:rPr lang="en-US" altLang="zh-CN" sz="2800" b="1" dirty="0" err="1" smtClean="0"/>
              <a:t>Sugerland</a:t>
            </a:r>
            <a:r>
              <a:rPr lang="en-US" altLang="zh-CN" sz="2800" b="1" dirty="0" smtClean="0"/>
              <a:t>/ </a:t>
            </a:r>
            <a:r>
              <a:rPr lang="en-US" altLang="zh-CN" sz="2800" b="1" dirty="0" err="1" smtClean="0"/>
              <a:t>Scoland</a:t>
            </a:r>
            <a:r>
              <a:rPr lang="en-US" altLang="zh-CN" sz="2800" b="1" dirty="0" smtClean="0"/>
              <a:t>/ </a:t>
            </a:r>
            <a:r>
              <a:rPr lang="en-US" altLang="zh-CN" sz="2800" b="1" dirty="0" err="1" smtClean="0"/>
              <a:t>Scoltland</a:t>
            </a:r>
            <a:endParaRPr lang="en-US" altLang="zh-CN" sz="2800" b="1" dirty="0" smtClean="0"/>
          </a:p>
          <a:p>
            <a:r>
              <a:rPr lang="zh-CN" altLang="en-US" sz="2800" b="1" dirty="0"/>
              <a:t>标准</a:t>
            </a:r>
            <a:r>
              <a:rPr lang="zh-CN" altLang="en-US" sz="2800" b="1" dirty="0" smtClean="0"/>
              <a:t>英语：</a:t>
            </a:r>
            <a:r>
              <a:rPr lang="en-US" altLang="zh-CN" sz="2800" b="1" dirty="0" smtClean="0"/>
              <a:t>perfect English/ typical English/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    speak English correctly</a:t>
            </a:r>
          </a:p>
          <a:p>
            <a:r>
              <a:rPr lang="zh-CN" altLang="en-US" sz="2800" b="1" dirty="0" smtClean="0"/>
              <a:t>就餐：</a:t>
            </a:r>
            <a:r>
              <a:rPr lang="en-US" altLang="zh-CN" sz="2800" b="1" dirty="0" smtClean="0"/>
              <a:t>dinner/supper/ eating/ food problem/restaurant </a:t>
            </a:r>
          </a:p>
          <a:p>
            <a:r>
              <a:rPr lang="zh-CN" altLang="en-US" sz="2800" b="1" dirty="0" smtClean="0"/>
              <a:t>导游： </a:t>
            </a:r>
            <a:r>
              <a:rPr lang="en-US" altLang="zh-CN" sz="2800" b="1" dirty="0" smtClean="0"/>
              <a:t>guider</a:t>
            </a:r>
          </a:p>
          <a:p>
            <a:r>
              <a:rPr lang="zh-CN" altLang="en-US" sz="2800" b="1" dirty="0" smtClean="0"/>
              <a:t>寒假：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</a:t>
            </a:r>
            <a:r>
              <a:rPr lang="en-US" altLang="zh-CN" sz="2800" b="1" dirty="0" smtClean="0"/>
              <a:t>inter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H</a:t>
            </a:r>
            <a:r>
              <a:rPr lang="en-US" altLang="zh-CN" sz="2800" b="1" dirty="0" smtClean="0"/>
              <a:t>oliday</a:t>
            </a:r>
          </a:p>
          <a:p>
            <a:r>
              <a:rPr lang="en-US" altLang="zh-CN" sz="5400" b="1" dirty="0" smtClean="0">
                <a:solidFill>
                  <a:srgbClr val="FF0000"/>
                </a:solidFill>
              </a:rPr>
              <a:t>                  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wri</a:t>
            </a:r>
            <a:r>
              <a:rPr lang="en-US" altLang="zh-CN" sz="5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tt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ing</a:t>
            </a:r>
            <a:endParaRPr lang="en-US" altLang="zh-CN" sz="5400" b="1" dirty="0">
              <a:solidFill>
                <a:srgbClr val="FF0000"/>
              </a:solidFill>
            </a:endParaRPr>
          </a:p>
          <a:p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87070"/>
            <a:ext cx="8758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About the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writing</a:t>
            </a:r>
            <a:r>
              <a:rPr lang="en-US" altLang="zh-CN" sz="2800" b="1" dirty="0" smtClean="0"/>
              <a:t> task of the final English examination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611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32516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mistaken and awkward expressions: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 will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be very appreciate </a:t>
            </a:r>
            <a:r>
              <a:rPr lang="en-US" altLang="zh-CN" sz="2800" b="1" dirty="0" smtClean="0"/>
              <a:t>if…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Looking forward your reply.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Looking forward to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hear</a:t>
            </a:r>
            <a:r>
              <a:rPr lang="en-US" altLang="zh-CN" sz="2800" b="1" dirty="0" smtClean="0"/>
              <a:t> from you.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I’m responsible for the arrangement of a trip to </a:t>
            </a:r>
          </a:p>
          <a:p>
            <a:r>
              <a:rPr lang="en-US" altLang="zh-CN" sz="2800" b="1" dirty="0" smtClean="0"/>
              <a:t>     Scotland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lasted</a:t>
            </a:r>
            <a:r>
              <a:rPr lang="en-US" altLang="zh-CN" sz="2800" b="1" dirty="0" smtClean="0"/>
              <a:t> for 7 days during the winter holiday.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It’ll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be lasted </a:t>
            </a:r>
            <a:r>
              <a:rPr lang="en-US" altLang="zh-CN" sz="2800" b="1" dirty="0" smtClean="0"/>
              <a:t>for 7 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In order to have a good time and enjoy ourselves, 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we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need you some help</a:t>
            </a:r>
            <a:r>
              <a:rPr lang="en-US" altLang="zh-CN" sz="2800" b="1" dirty="0" smtClean="0"/>
              <a:t>.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We </a:t>
            </a:r>
            <a:r>
              <a:rPr lang="en-US" altLang="zh-CN" sz="2800" b="1" dirty="0"/>
              <a:t>also need a guide who can speak English well. </a:t>
            </a:r>
          </a:p>
          <a:p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rgbClr val="FF0000"/>
                </a:solidFill>
              </a:rPr>
              <a:t>Since we have been here for few time</a:t>
            </a:r>
            <a:r>
              <a:rPr lang="en-US" altLang="zh-CN" sz="2800" b="1" dirty="0"/>
              <a:t>, it can’t be </a:t>
            </a:r>
          </a:p>
          <a:p>
            <a:r>
              <a:rPr lang="en-US" altLang="zh-CN" sz="2800" b="1" dirty="0"/>
              <a:t>      better if the guide is familiar to </a:t>
            </a:r>
            <a:r>
              <a:rPr lang="en-US" altLang="zh-CN" sz="2800" b="1" dirty="0" smtClean="0"/>
              <a:t>Scotland.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104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1" y="381887"/>
            <a:ext cx="909832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What is the appropriate way of building the 3 paragraphs?</a:t>
            </a:r>
          </a:p>
          <a:p>
            <a:r>
              <a:rPr lang="en-US" altLang="zh-CN" sz="2400" b="1" dirty="0" smtClean="0"/>
              <a:t>      Or what contents should be included in the 3 paragraphs?</a:t>
            </a:r>
          </a:p>
          <a:p>
            <a:pPr marL="514350" indent="-514350">
              <a:buAutoNum type="arabicPeriod"/>
            </a:pPr>
            <a:r>
              <a:rPr lang="en-US" altLang="zh-CN" sz="2400" b="1" dirty="0" smtClean="0"/>
              <a:t>background and purpose </a:t>
            </a:r>
          </a:p>
          <a:p>
            <a:pPr marL="514350" indent="-514350">
              <a:buAutoNum type="arabicPeriod"/>
            </a:pPr>
            <a:r>
              <a:rPr lang="en-US" altLang="zh-CN" sz="2400" b="1" dirty="0" smtClean="0"/>
              <a:t>things to confirm</a:t>
            </a:r>
          </a:p>
          <a:p>
            <a:pPr marL="514350" indent="-514350">
              <a:buAutoNum type="arabicPeriod"/>
            </a:pPr>
            <a:r>
              <a:rPr lang="en-US" altLang="zh-CN" sz="2400" b="1" dirty="0" smtClean="0"/>
              <a:t>contact information and complementary close 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Figure out how many sentences that you will use to complete the task.</a:t>
            </a:r>
          </a:p>
          <a:p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What tone should be regarded as appropriate? Is it a letter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to ask for help?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 An example of inappropriate tones in expression:</a:t>
            </a:r>
          </a:p>
          <a:p>
            <a:r>
              <a:rPr lang="en-US" altLang="zh-CN" sz="2400" b="1" dirty="0" smtClean="0"/>
              <a:t>     Third, you must tell us about…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926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810040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 suggested version</a:t>
            </a:r>
            <a:r>
              <a:rPr lang="en-US" altLang="zh-CN" sz="2400" b="1" dirty="0"/>
              <a:t>:</a:t>
            </a:r>
            <a:endParaRPr lang="zh-CN" altLang="zh-CN" sz="2400" b="1" dirty="0"/>
          </a:p>
          <a:p>
            <a:r>
              <a:rPr lang="en-US" altLang="zh-CN" sz="2400" b="1" dirty="0"/>
              <a:t>Dear Phil,</a:t>
            </a:r>
            <a:endParaRPr lang="zh-CN" altLang="zh-CN" sz="2400" b="1" dirty="0"/>
          </a:p>
          <a:p>
            <a:r>
              <a:rPr lang="en-US" altLang="zh-CN" sz="2400" b="1" dirty="0"/>
              <a:t>     I’m Li Hua, a Chinese student studying in Nottingham University.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I </a:t>
            </a:r>
            <a:r>
              <a:rPr lang="en-US" altLang="zh-CN" sz="2400" b="1" dirty="0">
                <a:solidFill>
                  <a:srgbClr val="FF0000"/>
                </a:solidFill>
              </a:rPr>
              <a:t>am organizing a seven-day trip to Scotland for a group of 32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Chinese </a:t>
            </a:r>
            <a:r>
              <a:rPr lang="en-US" altLang="zh-CN" sz="2400" b="1" dirty="0">
                <a:solidFill>
                  <a:srgbClr val="FF0000"/>
                </a:solidFill>
              </a:rPr>
              <a:t>students in our school in the coming winter vacation.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Therefore</a:t>
            </a:r>
            <a:r>
              <a:rPr lang="en-US" altLang="zh-CN" sz="2400" b="1" dirty="0"/>
              <a:t>, I’m writing to confirm some relevant details with you. </a:t>
            </a:r>
            <a:endParaRPr lang="zh-CN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I </a:t>
            </a:r>
            <a:r>
              <a:rPr lang="en-US" altLang="zh-CN" sz="2400" b="1" dirty="0">
                <a:solidFill>
                  <a:srgbClr val="FF0000"/>
                </a:solidFill>
              </a:rPr>
              <a:t>hope </a:t>
            </a:r>
            <a:r>
              <a:rPr lang="en-US" altLang="zh-CN" sz="2400" b="1" dirty="0"/>
              <a:t>you can arrange for a coach which will take us to Scotland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and </a:t>
            </a:r>
            <a:r>
              <a:rPr lang="en-US" altLang="zh-CN" sz="2400" b="1" dirty="0"/>
              <a:t>then bring us back to Nottingham. </a:t>
            </a:r>
            <a:r>
              <a:rPr lang="en-US" altLang="zh-CN" sz="2400" b="1" dirty="0">
                <a:solidFill>
                  <a:srgbClr val="FF0000"/>
                </a:solidFill>
              </a:rPr>
              <a:t>We also need </a:t>
            </a:r>
            <a:r>
              <a:rPr lang="en-US" altLang="zh-CN" sz="2400" b="1" dirty="0"/>
              <a:t>a guide who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can </a:t>
            </a:r>
            <a:r>
              <a:rPr lang="en-US" altLang="zh-CN" sz="2400" b="1" dirty="0"/>
              <a:t>speak standard English and knows Scotland well. </a:t>
            </a:r>
            <a:r>
              <a:rPr lang="en-US" altLang="zh-CN" sz="2400" b="1" dirty="0">
                <a:solidFill>
                  <a:srgbClr val="FF0000"/>
                </a:solidFill>
              </a:rPr>
              <a:t>I would be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very </a:t>
            </a:r>
            <a:r>
              <a:rPr lang="en-US" altLang="zh-CN" sz="2400" b="1" dirty="0">
                <a:solidFill>
                  <a:srgbClr val="FF0000"/>
                </a:solidFill>
              </a:rPr>
              <a:t>grateful if </a:t>
            </a:r>
            <a:r>
              <a:rPr lang="en-US" altLang="zh-CN" sz="2400" b="1" dirty="0"/>
              <a:t>you could inform me of the schedule for the trip,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our </a:t>
            </a:r>
            <a:r>
              <a:rPr lang="en-US" altLang="zh-CN" sz="2400" b="1" dirty="0"/>
              <a:t>accommodation, meals as well as how much each of us has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to pay.</a:t>
            </a:r>
            <a:endParaRPr lang="en-US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If </a:t>
            </a:r>
            <a:r>
              <a:rPr lang="en-US" altLang="zh-CN" sz="2400" b="1" dirty="0">
                <a:solidFill>
                  <a:srgbClr val="FF0000"/>
                </a:solidFill>
              </a:rPr>
              <a:t>you have worked out all the arrangements, please </a:t>
            </a:r>
            <a:r>
              <a:rPr lang="en-US" altLang="zh-CN" sz="2400" b="1" dirty="0"/>
              <a:t>either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email </a:t>
            </a:r>
            <a:r>
              <a:rPr lang="en-US" altLang="zh-CN" sz="2400" b="1" dirty="0"/>
              <a:t>me to Jackwang@yahoo.com.cn or call me at 07747745007.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Looking </a:t>
            </a:r>
            <a:r>
              <a:rPr lang="en-US" altLang="zh-CN" sz="2400" b="1" dirty="0"/>
              <a:t>forward to your reply at your earliest convenience. </a:t>
            </a:r>
            <a:endParaRPr lang="zh-CN" altLang="zh-CN" sz="2400" b="1" dirty="0"/>
          </a:p>
          <a:p>
            <a:r>
              <a:rPr lang="en-US" altLang="zh-CN" sz="2400" b="1" dirty="0"/>
              <a:t>                                                                     	Yours truly,</a:t>
            </a:r>
            <a:endParaRPr lang="zh-CN" altLang="zh-CN" sz="2400" b="1" dirty="0"/>
          </a:p>
          <a:p>
            <a:r>
              <a:rPr lang="en-US" altLang="zh-CN" sz="2400" b="1" dirty="0"/>
              <a:t>                                                                    </a:t>
            </a:r>
            <a:r>
              <a:rPr lang="en-US" altLang="zh-CN" sz="2400" b="1" dirty="0" smtClean="0"/>
              <a:t>               </a:t>
            </a:r>
            <a:r>
              <a:rPr lang="en-US" altLang="zh-CN" sz="2400" b="1" dirty="0"/>
              <a:t>Li Hua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1613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405</Words>
  <Application>Microsoft Office PowerPoint</Application>
  <PresentationFormat>全屏显示(4:3)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</cp:revision>
  <dcterms:created xsi:type="dcterms:W3CDTF">2017-02-05T01:28:15Z</dcterms:created>
  <dcterms:modified xsi:type="dcterms:W3CDTF">2017-02-06T00:51:13Z</dcterms:modified>
</cp:coreProperties>
</file>