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809D-8DF4-4EE3-87F9-3E70B310F4E0}" type="datetimeFigureOut">
              <a:rPr lang="zh-CN" altLang="en-US" smtClean="0"/>
              <a:t>2016-05-04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784-8F7E-404B-9030-14709C3C2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809D-8DF4-4EE3-87F9-3E70B310F4E0}" type="datetimeFigureOut">
              <a:rPr lang="zh-CN" altLang="en-US" smtClean="0"/>
              <a:t>2016-05-04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784-8F7E-404B-9030-14709C3C2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809D-8DF4-4EE3-87F9-3E70B310F4E0}" type="datetimeFigureOut">
              <a:rPr lang="zh-CN" altLang="en-US" smtClean="0"/>
              <a:t>2016-05-04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784-8F7E-404B-9030-14709C3C2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809D-8DF4-4EE3-87F9-3E70B310F4E0}" type="datetimeFigureOut">
              <a:rPr lang="zh-CN" altLang="en-US" smtClean="0"/>
              <a:t>2016-05-04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784-8F7E-404B-9030-14709C3C2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809D-8DF4-4EE3-87F9-3E70B310F4E0}" type="datetimeFigureOut">
              <a:rPr lang="zh-CN" altLang="en-US" smtClean="0"/>
              <a:t>2016-05-04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784-8F7E-404B-9030-14709C3C2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809D-8DF4-4EE3-87F9-3E70B310F4E0}" type="datetimeFigureOut">
              <a:rPr lang="zh-CN" altLang="en-US" smtClean="0"/>
              <a:t>2016-05-04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784-8F7E-404B-9030-14709C3C2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809D-8DF4-4EE3-87F9-3E70B310F4E0}" type="datetimeFigureOut">
              <a:rPr lang="zh-CN" altLang="en-US" smtClean="0"/>
              <a:t>2016-05-04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784-8F7E-404B-9030-14709C3C2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809D-8DF4-4EE3-87F9-3E70B310F4E0}" type="datetimeFigureOut">
              <a:rPr lang="zh-CN" altLang="en-US" smtClean="0"/>
              <a:t>2016-05-04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784-8F7E-404B-9030-14709C3C2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809D-8DF4-4EE3-87F9-3E70B310F4E0}" type="datetimeFigureOut">
              <a:rPr lang="zh-CN" altLang="en-US" smtClean="0"/>
              <a:t>2016-05-04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784-8F7E-404B-9030-14709C3C2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809D-8DF4-4EE3-87F9-3E70B310F4E0}" type="datetimeFigureOut">
              <a:rPr lang="zh-CN" altLang="en-US" smtClean="0"/>
              <a:t>2016-05-04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784-8F7E-404B-9030-14709C3C2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809D-8DF4-4EE3-87F9-3E70B310F4E0}" type="datetimeFigureOut">
              <a:rPr lang="zh-CN" altLang="en-US" smtClean="0"/>
              <a:t>2016-05-04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AE784-8F7E-404B-9030-14709C3C2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F809D-8DF4-4EE3-87F9-3E70B310F4E0}" type="datetimeFigureOut">
              <a:rPr lang="zh-CN" altLang="en-US" smtClean="0"/>
              <a:t>2016-05-04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AE784-8F7E-404B-9030-14709C3C2C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8928992" cy="4525963"/>
          </a:xfrm>
        </p:spPr>
        <p:txBody>
          <a:bodyPr>
            <a:noAutofit/>
          </a:bodyPr>
          <a:lstStyle/>
          <a:p>
            <a:r>
              <a:rPr lang="en-US" altLang="zh-CN" dirty="0" err="1" smtClean="0"/>
              <a:t>PassageA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DBA</a:t>
            </a:r>
          </a:p>
          <a:p>
            <a:r>
              <a:rPr lang="en-US" altLang="zh-CN" dirty="0" err="1" smtClean="0"/>
              <a:t>PassageB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CBDA</a:t>
            </a:r>
          </a:p>
          <a:p>
            <a:r>
              <a:rPr lang="en-US" altLang="zh-CN" dirty="0" err="1" smtClean="0"/>
              <a:t>PassageC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BADC</a:t>
            </a:r>
          </a:p>
          <a:p>
            <a:r>
              <a:rPr lang="en-US" altLang="zh-CN" dirty="0" err="1" smtClean="0"/>
              <a:t>PassageD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DACB</a:t>
            </a:r>
          </a:p>
          <a:p>
            <a:r>
              <a:rPr lang="en-US" altLang="zh-CN" dirty="0" smtClean="0"/>
              <a:t>36-40</a:t>
            </a:r>
            <a:r>
              <a:rPr lang="zh-CN" altLang="en-US" dirty="0" smtClean="0"/>
              <a:t>： ＣＦＢＥＧ</a:t>
            </a:r>
            <a:endParaRPr lang="en-US" altLang="zh-CN" dirty="0" smtClean="0"/>
          </a:p>
          <a:p>
            <a:r>
              <a:rPr lang="zh-CN" altLang="en-US" dirty="0" smtClean="0"/>
              <a:t>４１－４５　ＤＢＣＡＤ</a:t>
            </a:r>
            <a:endParaRPr lang="en-US" altLang="zh-CN" dirty="0" smtClean="0"/>
          </a:p>
          <a:p>
            <a:r>
              <a:rPr lang="zh-CN" altLang="en-US" dirty="0" smtClean="0"/>
              <a:t>４６－５０　</a:t>
            </a:r>
            <a:r>
              <a:rPr lang="en-US" altLang="zh-CN" dirty="0" smtClean="0"/>
              <a:t>BCADB</a:t>
            </a:r>
          </a:p>
          <a:p>
            <a:r>
              <a:rPr lang="en-US" altLang="zh-CN" dirty="0" smtClean="0"/>
              <a:t>51-55 </a:t>
            </a:r>
            <a:r>
              <a:rPr lang="zh-CN" altLang="en-US" dirty="0" smtClean="0"/>
              <a:t>ＡＣＤＡＢ</a:t>
            </a:r>
            <a:endParaRPr lang="en-US" altLang="zh-CN" dirty="0" smtClean="0"/>
          </a:p>
          <a:p>
            <a:r>
              <a:rPr lang="zh-CN" altLang="en-US" dirty="0" smtClean="0"/>
              <a:t>５６－６０　ＣＡＤＢＣ</a:t>
            </a:r>
            <a:endParaRPr lang="en-US" altLang="zh-CN" dirty="0" smtClean="0"/>
          </a:p>
          <a:p>
            <a:r>
              <a:rPr lang="zh-CN" altLang="en-US" dirty="0" smtClean="0"/>
              <a:t>１－５　ＤＡＡＢＣ　</a:t>
            </a:r>
            <a:endParaRPr lang="en-US" altLang="zh-CN" dirty="0" smtClean="0"/>
          </a:p>
          <a:p>
            <a:r>
              <a:rPr lang="zh-CN" altLang="en-US" dirty="0" smtClean="0"/>
              <a:t>６－１０　ＣＢＡＣＤ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868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　ｎｏｒ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　ａｒｅ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　ｈａｐｐｉｌｙ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　ｇｏｔ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　ｄｒａｗｉｎｇ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　ｔｏ　ａｓｋ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　ｓａｔｉｓｆａｃｔｉｏｎ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　ｐａｉｎｔｉｎｇｓ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　Ｗｈａｔ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　ｆｏｒ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</cp:revision>
  <dcterms:created xsi:type="dcterms:W3CDTF">2016-05-04T00:31:08Z</dcterms:created>
  <dcterms:modified xsi:type="dcterms:W3CDTF">2016-05-04T00:37:18Z</dcterms:modified>
</cp:coreProperties>
</file>