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1AEA7-2163-4C00-AF2E-3A9287DB14B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6A6FA86-916B-4CE2-9291-A6F46D3BEDA0}"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E1B1AEA7-2163-4C00-AF2E-3A9287DB14BF}"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A6FA86-916B-4CE2-9291-A6F46D3BEDA0}" type="datetimeFigureOut">
              <a:rPr lang="zh-CN" altLang="en-US" smtClean="0"/>
              <a:pPr/>
              <a:t>2015-11-24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B1AEA7-2163-4C00-AF2E-3A9287DB14BF}"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8900" dirty="0" smtClean="0"/>
              <a:t>Russell Peters</a:t>
            </a:r>
            <a:r>
              <a:rPr lang="zh-CN" altLang="zh-CN" dirty="0" smtClean="0"/>
              <a:t/>
            </a:r>
            <a:br>
              <a:rPr lang="zh-CN" altLang="zh-CN" dirty="0" smtClean="0"/>
            </a:br>
            <a:endParaRPr lang="zh-CN" altLang="en-US" dirty="0"/>
          </a:p>
        </p:txBody>
      </p:sp>
      <p:sp>
        <p:nvSpPr>
          <p:cNvPr id="3" name="副标题 2"/>
          <p:cNvSpPr>
            <a:spLocks noGrp="1"/>
          </p:cNvSpPr>
          <p:nvPr>
            <p:ph type="subTitle" idx="1"/>
          </p:nvPr>
        </p:nvSpPr>
        <p:spPr>
          <a:xfrm>
            <a:off x="428596" y="5715016"/>
            <a:ext cx="2214578" cy="928694"/>
          </a:xfrm>
        </p:spPr>
        <p:txBody>
          <a:bodyPr>
            <a:noAutofit/>
          </a:bodyPr>
          <a:lstStyle/>
          <a:p>
            <a:r>
              <a:rPr lang="en-US" altLang="zh-CN" sz="3200" dirty="0" smtClean="0"/>
              <a:t>By : </a:t>
            </a:r>
            <a:r>
              <a:rPr lang="en-US" altLang="zh-CN" sz="3200" dirty="0" err="1" smtClean="0"/>
              <a:t>Birdy</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357298"/>
            <a:ext cx="8229600" cy="1285884"/>
          </a:xfrm>
        </p:spPr>
        <p:txBody>
          <a:bodyPr>
            <a:normAutofit fontScale="90000"/>
          </a:bodyPr>
          <a:lstStyle/>
          <a:p>
            <a:r>
              <a:rPr lang="en-US" altLang="zh-CN" sz="6000" b="1" dirty="0" smtClean="0"/>
              <a:t/>
            </a:r>
            <a:br>
              <a:rPr lang="en-US" altLang="zh-CN" sz="6000" b="1" dirty="0" smtClean="0"/>
            </a:br>
            <a:r>
              <a:rPr lang="en-US" altLang="zh-CN" sz="6000" b="1" dirty="0" smtClean="0"/>
              <a:t/>
            </a:r>
            <a:br>
              <a:rPr lang="en-US" altLang="zh-CN" sz="6000" b="1" dirty="0" smtClean="0"/>
            </a:br>
            <a:r>
              <a:rPr lang="en-US" altLang="zh-CN" sz="6000" b="1" dirty="0" smtClean="0"/>
              <a:t/>
            </a:r>
            <a:br>
              <a:rPr lang="en-US" altLang="zh-CN" sz="6000" b="1" dirty="0" smtClean="0"/>
            </a:br>
            <a:r>
              <a:rPr lang="en-US" altLang="zh-CN" sz="6000" b="1" dirty="0" smtClean="0"/>
              <a:t/>
            </a:r>
            <a:br>
              <a:rPr lang="en-US" altLang="zh-CN" sz="6000" b="1" dirty="0" smtClean="0"/>
            </a:br>
            <a:r>
              <a:rPr lang="zh-CN" altLang="zh-CN" dirty="0" smtClean="0"/>
              <a:t/>
            </a:r>
            <a:br>
              <a:rPr lang="zh-CN" altLang="zh-CN" dirty="0" smtClean="0"/>
            </a:br>
            <a:r>
              <a:rPr lang="en-US" altLang="zh-CN" sz="6000" b="1" dirty="0" smtClean="0"/>
              <a:t>Russell Peters</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457200" y="2928934"/>
            <a:ext cx="8229600" cy="3395666"/>
          </a:xfrm>
        </p:spPr>
        <p:txBody>
          <a:bodyPr/>
          <a:lstStyle/>
          <a:p>
            <a:pPr>
              <a:buNone/>
            </a:pPr>
            <a:r>
              <a:rPr lang="en-US" altLang="zh-CN" sz="3600" dirty="0" smtClean="0"/>
              <a:t>         Russell Peters is a person of mixed blood. His father is an Indian and his mother is a British. He is a host in a Talk Show and one of the most popular laugh-making stars in the world.</a:t>
            </a:r>
            <a:endParaRPr lang="zh-CN" altLang="zh-CN" sz="3600"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00108"/>
            <a:ext cx="8229600" cy="1143000"/>
          </a:xfrm>
        </p:spPr>
        <p:txBody>
          <a:bodyPr>
            <a:normAutofit fontScale="90000"/>
          </a:bodyPr>
          <a:lstStyle/>
          <a:p>
            <a:r>
              <a:rPr lang="en-US" altLang="zh-CN" sz="5300" b="1" dirty="0" smtClean="0"/>
              <a:t>Talk Show</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214282" y="1500174"/>
            <a:ext cx="8929718" cy="5357826"/>
          </a:xfrm>
        </p:spPr>
        <p:txBody>
          <a:bodyPr>
            <a:normAutofit fontScale="92500" lnSpcReduction="10000"/>
          </a:bodyPr>
          <a:lstStyle/>
          <a:p>
            <a:r>
              <a:rPr lang="en-US" altLang="zh-CN" dirty="0" smtClean="0"/>
              <a:t>Russell Peters is famous in the world. So he had </a:t>
            </a:r>
            <a:r>
              <a:rPr lang="en-US" altLang="zh-CN" dirty="0" smtClean="0"/>
              <a:t>gone </a:t>
            </a:r>
            <a:r>
              <a:rPr lang="en-US" altLang="zh-CN" dirty="0" smtClean="0"/>
              <a:t>to many countries and had many shows around the world.</a:t>
            </a:r>
            <a:endParaRPr lang="zh-CN" altLang="zh-CN" dirty="0" smtClean="0"/>
          </a:p>
          <a:p>
            <a:endParaRPr lang="en-US" altLang="zh-CN" dirty="0" smtClean="0"/>
          </a:p>
          <a:p>
            <a:r>
              <a:rPr lang="en-US" altLang="zh-CN" dirty="0" smtClean="0"/>
              <a:t>His Talk Shows included many different themes. But all of them are strange, yellow, and interesting, here are some examples:</a:t>
            </a:r>
            <a:endParaRPr lang="zh-CN" altLang="zh-CN" dirty="0" smtClean="0"/>
          </a:p>
          <a:p>
            <a:endParaRPr lang="en-US" altLang="zh-CN" dirty="0" smtClean="0"/>
          </a:p>
          <a:p>
            <a:r>
              <a:rPr lang="en-US" altLang="zh-CN" dirty="0" smtClean="0"/>
              <a:t>A sexy girl next to </a:t>
            </a:r>
            <a:r>
              <a:rPr lang="en-US" altLang="zh-CN" dirty="0" err="1" smtClean="0"/>
              <a:t>checkstand</a:t>
            </a:r>
            <a:endParaRPr lang="en-US" altLang="zh-CN" dirty="0" smtClean="0"/>
          </a:p>
          <a:p>
            <a:r>
              <a:rPr lang="en-US" altLang="zh-CN" dirty="0" smtClean="0"/>
              <a:t>Beating the kids</a:t>
            </a:r>
          </a:p>
          <a:p>
            <a:r>
              <a:rPr lang="en-US" altLang="zh-CN" dirty="0" smtClean="0"/>
              <a:t>The contest of wearing thong    </a:t>
            </a:r>
          </a:p>
          <a:p>
            <a:endParaRPr lang="en-US" altLang="zh-CN" dirty="0" smtClean="0"/>
          </a:p>
          <a:p>
            <a:r>
              <a:rPr lang="en-US" altLang="zh-CN" dirty="0" smtClean="0"/>
              <a:t>Also, you know that the film, the TV show or the talk show in some countries have many yellow and bad words. It is inevitable. This show also have some dirty words, so don’t care about it.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笑脸 3"/>
          <p:cNvSpPr/>
          <p:nvPr/>
        </p:nvSpPr>
        <p:spPr>
          <a:xfrm>
            <a:off x="2285984" y="1714488"/>
            <a:ext cx="4286280" cy="41434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071546"/>
            <a:ext cx="8229600" cy="1143000"/>
          </a:xfrm>
        </p:spPr>
        <p:txBody>
          <a:bodyPr>
            <a:normAutofit fontScale="90000"/>
          </a:bodyPr>
          <a:lstStyle/>
          <a:p>
            <a:r>
              <a:rPr lang="en-US" altLang="zh-CN" sz="6000" b="1" dirty="0" smtClean="0"/>
              <a:t>Conclusion</a:t>
            </a:r>
            <a:r>
              <a:rPr lang="zh-CN" altLang="zh-CN" dirty="0" smtClean="0"/>
              <a:t/>
            </a:r>
            <a:br>
              <a:rPr lang="zh-CN" altLang="zh-CN" dirty="0" smtClean="0"/>
            </a:br>
            <a:endParaRPr lang="zh-CN" altLang="en-US" dirty="0"/>
          </a:p>
        </p:txBody>
      </p:sp>
      <p:sp>
        <p:nvSpPr>
          <p:cNvPr id="3" name="内容占位符 2"/>
          <p:cNvSpPr>
            <a:spLocks noGrp="1"/>
          </p:cNvSpPr>
          <p:nvPr>
            <p:ph idx="1"/>
          </p:nvPr>
        </p:nvSpPr>
        <p:spPr>
          <a:xfrm>
            <a:off x="457200" y="1714488"/>
            <a:ext cx="8401080" cy="4857784"/>
          </a:xfrm>
        </p:spPr>
        <p:txBody>
          <a:bodyPr>
            <a:normAutofit fontScale="92500" lnSpcReduction="20000"/>
          </a:bodyPr>
          <a:lstStyle/>
          <a:p>
            <a:pPr>
              <a:buNone/>
            </a:pPr>
            <a:r>
              <a:rPr lang="en-US" altLang="zh-CN" dirty="0" smtClean="0"/>
              <a:t>From his Talk Show, </a:t>
            </a:r>
            <a:endParaRPr lang="en-US" altLang="zh-CN" dirty="0" smtClean="0"/>
          </a:p>
          <a:p>
            <a:pPr>
              <a:buNone/>
            </a:pPr>
            <a:endParaRPr lang="zh-CN" altLang="zh-CN" dirty="0" smtClean="0"/>
          </a:p>
          <a:p>
            <a:r>
              <a:rPr lang="en-US" altLang="zh-CN" sz="3200" dirty="0" smtClean="0"/>
              <a:t>We can learn many new words.</a:t>
            </a:r>
            <a:endParaRPr lang="zh-CN" altLang="zh-CN" sz="3200" dirty="0" smtClean="0"/>
          </a:p>
          <a:p>
            <a:r>
              <a:rPr lang="en-US" altLang="zh-CN" sz="3200" dirty="0" smtClean="0"/>
              <a:t>We can relax ourselves.</a:t>
            </a:r>
            <a:endParaRPr lang="zh-CN" altLang="zh-CN" sz="3200" dirty="0" smtClean="0"/>
          </a:p>
          <a:p>
            <a:r>
              <a:rPr lang="en-US" altLang="zh-CN" sz="3200" dirty="0" smtClean="0"/>
              <a:t>We can know more  idioms.</a:t>
            </a:r>
            <a:endParaRPr lang="zh-CN" altLang="zh-CN" sz="3200" dirty="0" smtClean="0"/>
          </a:p>
          <a:p>
            <a:r>
              <a:rPr lang="en-US" altLang="zh-CN" sz="3200" dirty="0" smtClean="0"/>
              <a:t>We can learn different cultures from different natives.</a:t>
            </a:r>
            <a:endParaRPr lang="zh-CN" altLang="zh-CN" sz="3200" dirty="0" smtClean="0"/>
          </a:p>
          <a:p>
            <a:r>
              <a:rPr lang="en-US" altLang="zh-CN" sz="3200" dirty="0" smtClean="0"/>
              <a:t>We can learn how to have a wonderful eloquence.</a:t>
            </a:r>
            <a:endParaRPr lang="zh-CN" altLang="zh-CN" sz="3200" dirty="0" smtClean="0"/>
          </a:p>
          <a:p>
            <a:r>
              <a:rPr lang="en-US" altLang="zh-CN" sz="3200" dirty="0" smtClean="0"/>
              <a:t>The most important thing is we can get happiness from it.</a:t>
            </a:r>
            <a:endParaRPr lang="zh-CN" altLang="zh-CN" sz="32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Thanks for listening</a:t>
            </a:r>
            <a:endParaRPr lang="zh-CN" altLang="en-US" sz="6000"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TotalTime>
  <Words>212</Words>
  <Application>Microsoft Office PowerPoint</Application>
  <PresentationFormat>全屏显示(4:3)</PresentationFormat>
  <Paragraphs>24</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流畅</vt:lpstr>
      <vt:lpstr>Russell Peters </vt:lpstr>
      <vt:lpstr>     Russell Peters </vt:lpstr>
      <vt:lpstr>Talk Show </vt:lpstr>
      <vt:lpstr>幻灯片 4</vt:lpstr>
      <vt:lpstr>Conclusion </vt:lpstr>
      <vt:lpstr>Thanks for listening</vt:lpstr>
    </vt:vector>
  </TitlesOfParts>
  <Company>lenovo (China)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Russell Peters </dc:title>
  <dc:creator>USER</dc:creator>
  <cp:lastModifiedBy>USER</cp:lastModifiedBy>
  <cp:revision>2</cp:revision>
  <dcterms:created xsi:type="dcterms:W3CDTF">2015-11-24T02:20:45Z</dcterms:created>
  <dcterms:modified xsi:type="dcterms:W3CDTF">2015-11-24T07:53:20Z</dcterms:modified>
</cp:coreProperties>
</file>