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2" r:id="rId4"/>
    <p:sldId id="258" r:id="rId5"/>
    <p:sldId id="256" r:id="rId6"/>
    <p:sldId id="260" r:id="rId7"/>
    <p:sldId id="259" r:id="rId8"/>
    <p:sldId id="267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B751-6DD3-4C2C-ABEE-4FB9F1721590}" type="datetimeFigureOut">
              <a:rPr lang="zh-CN" altLang="en-US" smtClean="0"/>
              <a:t>2015-12-13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40C7-2F8F-4F59-B456-77CBB31F2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program files\360se6\User Data\temp\9a8517d580d64670d1474eee77f0051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2528" cy="3281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program files\360se6\User Data\temp\9487479_10400738800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71546"/>
            <a:ext cx="585791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:\program files\360se6\User Data\temp\263915-1401121126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2984"/>
            <a:ext cx="4929222" cy="3943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gram files\360se6\User Data\temp\t0162baebb34a4db67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357298"/>
            <a:ext cx="2823734" cy="3803009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/>
          <p:nvPr/>
        </p:nvCxnSpPr>
        <p:spPr>
          <a:xfrm rot="10800000">
            <a:off x="2143108" y="1643050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2143108" y="2857496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5720" y="3643314"/>
            <a:ext cx="2079352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candy cane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1285860"/>
            <a:ext cx="1785950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Little bell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33" y="3286124"/>
            <a:ext cx="2571767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Christmas hat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572132" y="3643314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3702" y="5214950"/>
            <a:ext cx="2000264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snowman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43570" y="478632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66" y="357166"/>
            <a:ext cx="3000396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Christmas gifts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4321967" y="1464455"/>
            <a:ext cx="164307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 flipH="1" flipV="1">
            <a:off x="4893471" y="1750207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3250397" y="1607331"/>
            <a:ext cx="2643206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57290" y="5715016"/>
            <a:ext cx="3286148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Christmas tree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3821901" y="5036355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gram files\360se6\User Data\temp\47-227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4000495" cy="300037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14678" y="500042"/>
            <a:ext cx="3071834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Santa</a:t>
            </a:r>
            <a:endParaRPr lang="zh-CN" altLang="en-US" sz="9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rogram files\360se6\User Data\temp\20101208194251-74982759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4143372" cy="2742913"/>
          </a:xfrm>
          <a:prstGeom prst="rect">
            <a:avLst/>
          </a:prstGeom>
          <a:noFill/>
        </p:spPr>
      </p:pic>
      <p:pic>
        <p:nvPicPr>
          <p:cNvPr id="7172" name="Picture 4" descr="d:\program files\360se6\User Data\temp\28t58PIC8jA_10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428736"/>
            <a:ext cx="3893339" cy="373760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7158" y="1142984"/>
            <a:ext cx="1632370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reindeer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964381" y="18930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28926" y="5143512"/>
            <a:ext cx="1170513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sleigh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3214678" y="478632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071546"/>
            <a:ext cx="2071702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of gifts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3393273" y="2393149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57950" y="5857892"/>
            <a:ext cx="1643074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chimney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6200000" flipH="1">
            <a:off x="5750727" y="4464851"/>
            <a:ext cx="214314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program files\360se6\User Data\temp\24e2ee1480fe3a80af60e5adafe63e4ba09005d9617f7-ALzLL9_fw6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28604"/>
            <a:ext cx="6072230" cy="5985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50030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Thanks for listening!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14546" y="1000108"/>
            <a:ext cx="60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http://www.tudou.com/programs/view/Mc4ytveKW1A/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26</Words>
  <Application>Microsoft Office PowerPoint</Application>
  <PresentationFormat>全屏显示(4:3)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John</cp:lastModifiedBy>
  <cp:revision>3</cp:revision>
  <dcterms:created xsi:type="dcterms:W3CDTF">2015-12-12T17:08:10Z</dcterms:created>
  <dcterms:modified xsi:type="dcterms:W3CDTF">2015-12-13T08:16:48Z</dcterms:modified>
</cp:coreProperties>
</file>