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4" r:id="rId5"/>
    <p:sldId id="260" r:id="rId6"/>
    <p:sldId id="261" r:id="rId7"/>
    <p:sldId id="265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9F9B747-C1B5-43F7-ACA8-CE8B5538BAD6}">
          <p14:sldIdLst>
            <p14:sldId id="256"/>
            <p14:sldId id="257"/>
            <p14:sldId id="258"/>
            <p14:sldId id="264"/>
            <p14:sldId id="260"/>
            <p14:sldId id="261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75" autoAdjust="0"/>
  </p:normalViewPr>
  <p:slideViewPr>
    <p:cSldViewPr>
      <p:cViewPr>
        <p:scale>
          <a:sx n="60" d="100"/>
          <a:sy n="60" d="100"/>
        </p:scale>
        <p:origin x="-1098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D92F3-C53C-4416-B2F1-4E8CECCA25F1}" type="datetimeFigureOut">
              <a:rPr lang="zh-CN" altLang="en-US" smtClean="0"/>
              <a:t>2015-10-18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82790-7FE4-4E29-B1EB-081A1FC9C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887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82790-7FE4-4E29-B1EB-081A1FC9C7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059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0FA2-1D38-4E39-B89B-586BAC02F08E}" type="datetimeFigureOut">
              <a:rPr lang="zh-CN" altLang="en-US" smtClean="0"/>
              <a:t>2015-10-18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5258-DDB0-46CB-A095-05E95BEB5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62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0FA2-1D38-4E39-B89B-586BAC02F08E}" type="datetimeFigureOut">
              <a:rPr lang="zh-CN" altLang="en-US" smtClean="0"/>
              <a:t>2015-10-18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5258-DDB0-46CB-A095-05E95BEB5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89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0FA2-1D38-4E39-B89B-586BAC02F08E}" type="datetimeFigureOut">
              <a:rPr lang="zh-CN" altLang="en-US" smtClean="0"/>
              <a:t>2015-10-18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5258-DDB0-46CB-A095-05E95BEB5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48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0FA2-1D38-4E39-B89B-586BAC02F08E}" type="datetimeFigureOut">
              <a:rPr lang="zh-CN" altLang="en-US" smtClean="0"/>
              <a:t>2015-10-18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5258-DDB0-46CB-A095-05E95BEB5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43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0FA2-1D38-4E39-B89B-586BAC02F08E}" type="datetimeFigureOut">
              <a:rPr lang="zh-CN" altLang="en-US" smtClean="0"/>
              <a:t>2015-10-18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5258-DDB0-46CB-A095-05E95BEB5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24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0FA2-1D38-4E39-B89B-586BAC02F08E}" type="datetimeFigureOut">
              <a:rPr lang="zh-CN" altLang="en-US" smtClean="0"/>
              <a:t>2015-10-18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5258-DDB0-46CB-A095-05E95BEB5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3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0FA2-1D38-4E39-B89B-586BAC02F08E}" type="datetimeFigureOut">
              <a:rPr lang="zh-CN" altLang="en-US" smtClean="0"/>
              <a:t>2015-10-18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5258-DDB0-46CB-A095-05E95BEB5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02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0FA2-1D38-4E39-B89B-586BAC02F08E}" type="datetimeFigureOut">
              <a:rPr lang="zh-CN" altLang="en-US" smtClean="0"/>
              <a:t>2015-10-18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5258-DDB0-46CB-A095-05E95BEB5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6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0FA2-1D38-4E39-B89B-586BAC02F08E}" type="datetimeFigureOut">
              <a:rPr lang="zh-CN" altLang="en-US" smtClean="0"/>
              <a:t>2015-10-18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5258-DDB0-46CB-A095-05E95BEB5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90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0FA2-1D38-4E39-B89B-586BAC02F08E}" type="datetimeFigureOut">
              <a:rPr lang="zh-CN" altLang="en-US" smtClean="0"/>
              <a:t>2015-10-18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5258-DDB0-46CB-A095-05E95BEB5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19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0FA2-1D38-4E39-B89B-586BAC02F08E}" type="datetimeFigureOut">
              <a:rPr lang="zh-CN" altLang="en-US" smtClean="0"/>
              <a:t>2015-10-18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5258-DDB0-46CB-A095-05E95BEB5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60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F0FA2-1D38-4E39-B89B-586BAC02F08E}" type="datetimeFigureOut">
              <a:rPr lang="zh-CN" altLang="en-US" smtClean="0"/>
              <a:t>2015-10-18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B5258-DDB0-46CB-A095-05E95BEB5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67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0" r="-2"/>
          <a:stretch/>
        </p:blipFill>
        <p:spPr>
          <a:xfrm>
            <a:off x="-1" y="0"/>
            <a:ext cx="9143999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798" y="1340768"/>
            <a:ext cx="7772400" cy="197408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dirty="0" smtClean="0">
                <a:solidFill>
                  <a:srgbClr val="0070C0"/>
                </a:solidFill>
                <a:latin typeface="Gungsuh" pitchFamily="18" charset="-127"/>
                <a:ea typeface="Gungsuh" pitchFamily="18" charset="-127"/>
              </a:rPr>
              <a:t>SpongeBob </a:t>
            </a:r>
            <a:r>
              <a:rPr lang="en-US" altLang="zh-CN" sz="4800" dirty="0" smtClean="0">
                <a:solidFill>
                  <a:srgbClr val="0070C0"/>
                </a:solidFill>
                <a:latin typeface="Gungsuh" pitchFamily="18" charset="-127"/>
                <a:ea typeface="Gungsuh" pitchFamily="18" charset="-127"/>
              </a:rPr>
              <a:t/>
            </a:r>
            <a:br>
              <a:rPr lang="en-US" altLang="zh-CN" sz="4800" dirty="0" smtClean="0">
                <a:solidFill>
                  <a:srgbClr val="0070C0"/>
                </a:solidFill>
                <a:latin typeface="Gungsuh" pitchFamily="18" charset="-127"/>
                <a:ea typeface="Gungsuh" pitchFamily="18" charset="-127"/>
              </a:rPr>
            </a:br>
            <a:r>
              <a:rPr lang="en-US" altLang="zh-CN" sz="4800" dirty="0" smtClean="0">
                <a:solidFill>
                  <a:srgbClr val="0070C0"/>
                </a:solidFill>
                <a:latin typeface="Gungsuh" pitchFamily="18" charset="-127"/>
                <a:ea typeface="Gungsuh" pitchFamily="18" charset="-127"/>
              </a:rPr>
              <a:t>Squarepants</a:t>
            </a:r>
            <a:endParaRPr lang="zh-CN" altLang="en-US" sz="4800" dirty="0">
              <a:solidFill>
                <a:srgbClr val="0070C0"/>
              </a:solidFill>
              <a:latin typeface="Gungsuh" pitchFamily="18" charset="-127"/>
              <a:ea typeface="Gungsuh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757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7" r="2112"/>
          <a:stretch/>
        </p:blipFill>
        <p:spPr>
          <a:xfrm>
            <a:off x="0" y="0"/>
            <a:ext cx="9144000" cy="6858000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872" y="274638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84482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234888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1628800"/>
            <a:ext cx="403244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One of the most famous cartoon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Has been on TV since 1999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Stories of SpongeBob and his friends</a:t>
            </a:r>
          </a:p>
          <a:p>
            <a:pPr marL="457200" indent="-457200">
              <a:buSzPct val="100000"/>
              <a:buFont typeface="Arial" pitchFamily="34" charset="0"/>
              <a:buChar char="•"/>
            </a:pPr>
            <a:r>
              <a:rPr lang="en-US" altLang="zh-CN" sz="2800" dirty="0" smtClean="0"/>
              <a:t>Humorous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educational and full </a:t>
            </a:r>
            <a:r>
              <a:rPr lang="en-US" altLang="zh-CN" sz="2800" dirty="0"/>
              <a:t>of </a:t>
            </a:r>
            <a:r>
              <a:rPr lang="en-US" altLang="zh-CN" sz="2800" dirty="0" smtClean="0"/>
              <a:t>imagination</a:t>
            </a:r>
            <a:endParaRPr lang="en-US" altLang="zh-CN" sz="2800" dirty="0"/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66713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" r="22761"/>
          <a:stretch/>
        </p:blipFill>
        <p:spPr>
          <a:xfrm>
            <a:off x="-88358" y="-9204"/>
            <a:ext cx="9333186" cy="6894588"/>
          </a:xfr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-9204"/>
            <a:ext cx="5633346" cy="6586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7544" y="427311"/>
            <a:ext cx="42484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latin typeface="+mj-lt"/>
              </a:rPr>
              <a:t>Main Characters </a:t>
            </a:r>
            <a:endParaRPr lang="zh-CN" altLang="en-US" sz="4400" dirty="0">
              <a:latin typeface="+mj-lt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141" y="1212089"/>
            <a:ext cx="2042201" cy="2224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47874" y="1212089"/>
            <a:ext cx="60442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2400" dirty="0" smtClean="0"/>
              <a:t>Lives in a pineapple under the sea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400" dirty="0" smtClean="0"/>
              <a:t>The cook of a fast-food </a:t>
            </a:r>
            <a:r>
              <a:rPr lang="en-US" altLang="zh-CN" sz="2400" dirty="0"/>
              <a:t>restaurant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400" dirty="0" smtClean="0"/>
              <a:t>Has a pet snail called Gary</a:t>
            </a:r>
            <a:endParaRPr lang="zh-CN" alt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400" dirty="0" smtClean="0"/>
              <a:t>Always is positive and also causes many troubles</a:t>
            </a:r>
            <a:endParaRPr lang="zh-CN" alt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400" dirty="0" smtClean="0"/>
              <a:t>Has an extraordinary talent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in music and art</a:t>
            </a:r>
            <a:endParaRPr lang="zh-CN" altLang="en-US" sz="24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89040"/>
            <a:ext cx="2160240" cy="2364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140" y="1233894"/>
            <a:ext cx="2042201" cy="2202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131840" y="3933056"/>
            <a:ext cx="59046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2400" dirty="0" smtClean="0"/>
              <a:t>Has a low IQ and a strong body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400" dirty="0" smtClean="0"/>
              <a:t>Lives under a huge stone next to SpongeBob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400" dirty="0" smtClean="0"/>
              <a:t>Lazy </a:t>
            </a:r>
            <a:r>
              <a:rPr lang="en-US" altLang="zh-CN" sz="2400" dirty="0"/>
              <a:t>and childishness 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孩子气</a:t>
            </a:r>
            <a:r>
              <a:rPr lang="en-US" altLang="zh-CN" sz="2400" dirty="0" smtClean="0"/>
              <a:t>)</a:t>
            </a:r>
            <a:endParaRPr lang="zh-CN" alt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400" dirty="0" smtClean="0"/>
              <a:t>The best friend of SpongeBob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772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" r="22761"/>
          <a:stretch/>
        </p:blipFill>
        <p:spPr>
          <a:xfrm>
            <a:off x="0" y="20382"/>
            <a:ext cx="9333186" cy="6894588"/>
          </a:xfr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697" y="0"/>
            <a:ext cx="5633346" cy="6586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7544" y="427311"/>
            <a:ext cx="42484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prstClr val="black"/>
                </a:solidFill>
              </a:rPr>
              <a:t>Main Characters </a:t>
            </a:r>
            <a:endParaRPr lang="zh-CN" altLang="en-US" sz="4400" dirty="0">
              <a:solidFill>
                <a:prstClr val="black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51" y="1227458"/>
            <a:ext cx="2274565" cy="248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31840" y="1412776"/>
            <a:ext cx="547260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2400" dirty="0" smtClean="0"/>
              <a:t>Easy to be angry and thinks he is the best in the world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400" dirty="0" smtClean="0"/>
              <a:t>Lives between SpongeBob and Patrick</a:t>
            </a:r>
            <a:endParaRPr lang="zh-CN" alt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400" dirty="0" smtClean="0"/>
              <a:t>Hates SpongeBob and Patrick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but sometimes feels bored without them</a:t>
            </a:r>
            <a:endParaRPr lang="zh-CN" altLang="en-US" sz="2400" dirty="0"/>
          </a:p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693507"/>
            <a:ext cx="2225259" cy="2399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85267" y="3938280"/>
            <a:ext cx="53709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2400" dirty="0" smtClean="0"/>
              <a:t>Very selfish and  </a:t>
            </a:r>
            <a:r>
              <a:rPr lang="en-US" altLang="zh-CN" sz="2400" dirty="0"/>
              <a:t>greedy for </a:t>
            </a:r>
            <a:r>
              <a:rPr lang="en-US" altLang="zh-CN" sz="2400" dirty="0" smtClean="0"/>
              <a:t>money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400" dirty="0" smtClean="0"/>
              <a:t>Daughter is a whale called Jenny</a:t>
            </a:r>
            <a:endParaRPr lang="zh-CN" alt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400" dirty="0" smtClean="0"/>
              <a:t>Owns a fast-food restaurant named The </a:t>
            </a:r>
            <a:r>
              <a:rPr lang="en-US" altLang="zh-CN" sz="2400" dirty="0" err="1"/>
              <a:t>Krusty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Krab</a:t>
            </a:r>
            <a:endParaRPr lang="en-US" altLang="zh-CN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400" dirty="0" smtClean="0"/>
              <a:t>Competitor in business is Plankton</a:t>
            </a:r>
            <a:endParaRPr lang="zh-CN" altLang="en-US" sz="24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952" y="3696912"/>
            <a:ext cx="2224483" cy="242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 descr="http://f.hiphotos.baidu.com/zhidao/wh%3D450%2C600/sign=7155626ea6c27d1ea57333c02ee58158/e61190ef76c6a7ef6b7178ecfffaaf51f2de66a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737297"/>
            <a:ext cx="2307413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15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75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6484" y="3040483"/>
            <a:ext cx="41764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70C0"/>
                </a:solidFill>
              </a:rPr>
              <a:t>Now let’s watch a period of the first set .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30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83"/>
          <a:stretch/>
        </p:blipFill>
        <p:spPr bwMode="auto">
          <a:xfrm>
            <a:off x="1619672" y="260648"/>
            <a:ext cx="5904656" cy="6122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108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86" y="0"/>
            <a:ext cx="9174286" cy="6880715"/>
          </a:xfrm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232" y="925436"/>
            <a:ext cx="6480720" cy="5959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015036"/>
            <a:ext cx="4355976" cy="388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43608" y="1412776"/>
            <a:ext cx="5760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0070C0"/>
                </a:solidFill>
              </a:rPr>
              <a:t>Thanks for watching!</a:t>
            </a:r>
            <a:endParaRPr lang="zh-CN" alt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80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161</Words>
  <Application>Microsoft Office PowerPoint</Application>
  <PresentationFormat>全屏显示(4:3)</PresentationFormat>
  <Paragraphs>27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SpongeBob  Squarepants</vt:lpstr>
      <vt:lpstr>Introduction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Spongebob Squarepants</dc:title>
  <dc:creator>admin</dc:creator>
  <cp:lastModifiedBy>admin</cp:lastModifiedBy>
  <cp:revision>15</cp:revision>
  <dcterms:created xsi:type="dcterms:W3CDTF">2015-09-18T14:05:52Z</dcterms:created>
  <dcterms:modified xsi:type="dcterms:W3CDTF">2015-10-18T08:25:53Z</dcterms:modified>
</cp:coreProperties>
</file>