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5" r:id="rId2"/>
    <p:sldId id="264" r:id="rId3"/>
    <p:sldId id="263" r:id="rId4"/>
    <p:sldId id="260" r:id="rId5"/>
    <p:sldId id="267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565"/>
    <a:srgbClr val="626571"/>
    <a:srgbClr val="5C6774"/>
    <a:srgbClr val="535B65"/>
    <a:srgbClr val="5E5E5E"/>
    <a:srgbClr val="737373"/>
    <a:srgbClr val="565656"/>
    <a:srgbClr val="005BAA"/>
    <a:srgbClr val="8C8C8C"/>
    <a:srgbClr val="0051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660"/>
  </p:normalViewPr>
  <p:slideViewPr>
    <p:cSldViewPr snapToGrid="0" snapToObjects="1">
      <p:cViewPr>
        <p:scale>
          <a:sx n="84" d="100"/>
          <a:sy n="84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6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/>
                <a:ea typeface="微软雅黑"/>
                <a:cs typeface="Arial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9144000" y="3542269"/>
            <a:ext cx="1209627" cy="125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 rIns="93442" bIns="46725" anchor="t" anchorCtr="0">
            <a:noAutofit/>
          </a:bodyPr>
          <a:lstStyle/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标题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字体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微软雅黑粗体</a:t>
            </a:r>
            <a:endParaRPr altLang="ja-JP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字号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32-3</a:t>
            </a:r>
            <a:r>
              <a:rPr lang="en-US"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6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pt</a:t>
            </a: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颜色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r>
              <a: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主题蓝色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endParaRPr lang="en-US" altLang="zh-CN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副标题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字体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微软雅黑</a:t>
            </a:r>
            <a:endParaRPr lang="en-US" altLang="zh-CN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字号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2</a:t>
            </a:r>
            <a:r>
              <a:rPr lang="en-US"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4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pt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颜色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主题灰色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05700" y="358140"/>
            <a:ext cx="1242764" cy="4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4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14173" y="550734"/>
            <a:ext cx="1782952" cy="1143000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173" y="1870075"/>
            <a:ext cx="7138808" cy="43703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"/>
              </a:defRPr>
            </a:lvl1pPr>
          </a:lstStyle>
          <a:p>
            <a:pPr lvl="0"/>
            <a:r>
              <a:rPr kumimoji="1" lang="en-US" altLang="zh-CN" dirty="0" smtClean="0"/>
              <a:t>1.</a:t>
            </a:r>
          </a:p>
          <a:p>
            <a:pPr lvl="0"/>
            <a:r>
              <a:rPr kumimoji="1" lang="en-US" altLang="zh-CN" dirty="0" smtClean="0"/>
              <a:t>2.</a:t>
            </a:r>
          </a:p>
          <a:p>
            <a:pPr lvl="0"/>
            <a:r>
              <a:rPr kumimoji="1" lang="en-US" altLang="zh-CN" dirty="0" smtClean="0"/>
              <a:t>3.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23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401610" y="129998"/>
            <a:ext cx="621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700" dirty="0" smtClean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&gt; </a:t>
            </a:r>
            <a:r>
              <a:rPr lang="zh-CN" altLang="en-US" sz="700" dirty="0" smtClean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内部公开</a:t>
            </a:r>
            <a:endParaRPr lang="zh-CN" altLang="en-US" sz="700" dirty="0">
              <a:solidFill>
                <a:srgbClr val="656565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-1334749" y="36152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9152238" y="3839666"/>
            <a:ext cx="1360488" cy="2693462"/>
            <a:chOff x="9152238" y="3839666"/>
            <a:chExt cx="1360488" cy="2693462"/>
          </a:xfrm>
        </p:grpSpPr>
        <p:grpSp>
          <p:nvGrpSpPr>
            <p:cNvPr id="20" name="组 19"/>
            <p:cNvGrpSpPr/>
            <p:nvPr userDrawn="1"/>
          </p:nvGrpSpPr>
          <p:grpSpPr>
            <a:xfrm>
              <a:off x="9272194" y="5231379"/>
              <a:ext cx="935158" cy="1301749"/>
              <a:chOff x="9286278" y="1725515"/>
              <a:chExt cx="935158" cy="1301749"/>
            </a:xfrm>
          </p:grpSpPr>
          <p:grpSp>
            <p:nvGrpSpPr>
              <p:cNvPr id="21" name="组 20"/>
              <p:cNvGrpSpPr/>
              <p:nvPr userDrawn="1"/>
            </p:nvGrpSpPr>
            <p:grpSpPr>
              <a:xfrm>
                <a:off x="9286278" y="1725515"/>
                <a:ext cx="795145" cy="254390"/>
                <a:chOff x="9286278" y="1725515"/>
                <a:chExt cx="795145" cy="254390"/>
              </a:xfrm>
            </p:grpSpPr>
            <p:sp>
              <p:nvSpPr>
                <p:cNvPr id="43" name="矩形 42"/>
                <p:cNvSpPr/>
                <p:nvPr userDrawn="1"/>
              </p:nvSpPr>
              <p:spPr>
                <a:xfrm>
                  <a:off x="9286278" y="1725515"/>
                  <a:ext cx="254390" cy="254390"/>
                </a:xfrm>
                <a:prstGeom prst="rect">
                  <a:avLst/>
                </a:prstGeom>
                <a:solidFill>
                  <a:srgbClr val="005BA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文本框 43"/>
                <p:cNvSpPr txBox="1"/>
                <p:nvPr userDrawn="1"/>
              </p:nvSpPr>
              <p:spPr>
                <a:xfrm>
                  <a:off x="9503622" y="1756625"/>
                  <a:ext cx="5778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G91, B170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2" name="组 21"/>
              <p:cNvGrpSpPr/>
              <p:nvPr userDrawn="1"/>
            </p:nvGrpSpPr>
            <p:grpSpPr>
              <a:xfrm>
                <a:off x="9286278" y="2062596"/>
                <a:ext cx="935158" cy="254390"/>
                <a:chOff x="9286278" y="2062596"/>
                <a:chExt cx="935158" cy="254390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>
                  <a:off x="9286278" y="2062596"/>
                  <a:ext cx="254390" cy="254390"/>
                </a:xfrm>
                <a:prstGeom prst="rect">
                  <a:avLst/>
                </a:prstGeom>
                <a:solidFill>
                  <a:srgbClr val="0089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文本框 41"/>
                <p:cNvSpPr txBox="1"/>
                <p:nvPr userDrawn="1"/>
              </p:nvSpPr>
              <p:spPr>
                <a:xfrm>
                  <a:off x="9503622" y="209370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G137, B207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3" name="组 22"/>
              <p:cNvGrpSpPr/>
              <p:nvPr userDrawn="1"/>
            </p:nvGrpSpPr>
            <p:grpSpPr>
              <a:xfrm>
                <a:off x="9286278" y="2411716"/>
                <a:ext cx="935158" cy="254390"/>
                <a:chOff x="9286278" y="2411716"/>
                <a:chExt cx="935158" cy="254390"/>
              </a:xfrm>
            </p:grpSpPr>
            <p:sp>
              <p:nvSpPr>
                <p:cNvPr id="39" name="矩形 38"/>
                <p:cNvSpPr/>
                <p:nvPr userDrawn="1"/>
              </p:nvSpPr>
              <p:spPr>
                <a:xfrm>
                  <a:off x="9286278" y="2411716"/>
                  <a:ext cx="254390" cy="254390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文本框 39"/>
                <p:cNvSpPr txBox="1"/>
                <p:nvPr userDrawn="1"/>
              </p:nvSpPr>
              <p:spPr>
                <a:xfrm>
                  <a:off x="9503622" y="244282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G174, B239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24" name="矩形 23"/>
              <p:cNvSpPr/>
              <p:nvPr userDrawn="1"/>
            </p:nvSpPr>
            <p:spPr>
              <a:xfrm>
                <a:off x="9286278" y="2772874"/>
                <a:ext cx="254390" cy="254390"/>
              </a:xfrm>
              <a:prstGeom prst="rect">
                <a:avLst/>
              </a:prstGeom>
              <a:solidFill>
                <a:srgbClr val="00AB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文本框 37"/>
              <p:cNvSpPr txBox="1"/>
              <p:nvPr userDrawn="1"/>
            </p:nvSpPr>
            <p:spPr>
              <a:xfrm>
                <a:off x="9503622" y="2803984"/>
                <a:ext cx="71781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 smtClean="0">
                    <a:solidFill>
                      <a:schemeClr val="bg1"/>
                    </a:solidFill>
                    <a:latin typeface="Times"/>
                    <a:cs typeface="Times"/>
                  </a:rPr>
                  <a:t>G171, B189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45" name="Rectangle 8"/>
            <p:cNvSpPr>
              <a:spLocks noChangeArrowheads="1"/>
            </p:cNvSpPr>
            <p:nvPr userDrawn="1"/>
          </p:nvSpPr>
          <p:spPr bwMode="auto">
            <a:xfrm>
              <a:off x="9152238" y="3839666"/>
              <a:ext cx="1360488" cy="1254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93442" bIns="46725" anchor="t" anchorCtr="0">
              <a:noAutofit/>
            </a:bodyPr>
            <a:lstStyle/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标题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字体</a:t>
              </a:r>
              <a:r>
                <a:rPr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微软雅黑</a:t>
              </a: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字号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en-US"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30-32pt</a:t>
              </a:r>
              <a:endParaRPr altLang="ja-JP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颜色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主题蓝色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正文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(1-5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级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)</a:t>
              </a:r>
              <a:r>
                <a:rPr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字体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微软雅黑</a:t>
              </a: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字号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en-US"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28-12</a:t>
              </a:r>
              <a:r>
                <a:rPr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pt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颜色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黑色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005" y="6610877"/>
            <a:ext cx="504000" cy="16971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7570946" y="6602510"/>
            <a:ext cx="1491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© ZTE Corporation. All rights reserved.</a:t>
            </a:r>
            <a:endParaRPr kumimoji="1" lang="zh-CN" altLang="en-U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27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6532880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© ZTE Corporation. All rights reserved.</a:t>
            </a:r>
            <a:endParaRPr kumimoji="1" lang="zh-CN" altLang="en-US" sz="6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88340"/>
            <a:ext cx="3200400" cy="5842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397131" y="3215512"/>
            <a:ext cx="24503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600" b="1" dirty="0" smtClean="0">
                <a:solidFill>
                  <a:srgbClr val="626571"/>
                </a:solidFill>
                <a:latin typeface="Arial"/>
                <a:cs typeface="Arial"/>
              </a:rPr>
              <a:t>Thanks!</a:t>
            </a:r>
            <a:endParaRPr kumimoji="1" lang="zh-CN" altLang="en-US" sz="4600" b="1" dirty="0">
              <a:solidFill>
                <a:srgbClr val="62657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5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235600" y="143092"/>
            <a:ext cx="9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63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7" r:id="rId2"/>
    <p:sldLayoutId id="2147483658" r:id="rId3"/>
    <p:sldLayoutId id="214748366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005BAA"/>
          </a:solidFill>
          <a:latin typeface="+mj-lt"/>
          <a:ea typeface="微软雅黑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&#23431;&#23449;&#35299;&#30721;.How.The.Universe.Works.S01E04.2010.Stars.BD.MiniSD-TLF.mk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20140724005002_jx2fv_thumb_700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8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412106_040149405864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the sun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30e738da9773912cb771c3cf8198618367ae22c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63378" cy="6867525"/>
          </a:xfrm>
        </p:spPr>
      </p:pic>
    </p:spTree>
    <p:extLst>
      <p:ext uri="{BB962C8B-B14F-4D97-AF65-F5344CB8AC3E}">
        <p14:creationId xmlns:p14="http://schemas.microsoft.com/office/powerpoint/2010/main" xmlns="" val="23790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..\</a:t>
            </a:r>
            <a:r>
              <a:rPr lang="zh-CN" altLang="en-US" dirty="0" smtClean="0">
                <a:hlinkClick r:id="rId2" action="ppaction://hlinkfile"/>
              </a:rPr>
              <a:t>宇宙解码</a:t>
            </a:r>
            <a:r>
              <a:rPr lang="en-US" altLang="zh-CN" dirty="0" smtClean="0">
                <a:hlinkClick r:id="rId2" action="ppaction://hlinkfile"/>
              </a:rPr>
              <a:t>.How.The.Universe.Works.S01E04.2010.Stars.BD.MiniSD-TLF.mkv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98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9908282_130129471156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53068"/>
            <a:ext cx="9212202" cy="5604932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8000" dirty="0" smtClean="0">
                <a:latin typeface="华文行楷" pitchFamily="2" charset="-122"/>
                <a:ea typeface="华文行楷" pitchFamily="2" charset="-122"/>
              </a:rPr>
              <a:t>The universe is endless</a:t>
            </a:r>
            <a:endParaRPr lang="zh-CN" altLang="en-US" sz="80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12</Words>
  <Application>Microsoft Office PowerPoint</Application>
  <PresentationFormat>全屏显示(4:3)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自定义设计</vt:lpstr>
      <vt:lpstr>幻灯片 1</vt:lpstr>
      <vt:lpstr> the sun</vt:lpstr>
      <vt:lpstr>幻灯片 3</vt:lpstr>
      <vt:lpstr>幻灯片 4</vt:lpstr>
      <vt:lpstr>The universe is endless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User</cp:lastModifiedBy>
  <cp:revision>81</cp:revision>
  <dcterms:created xsi:type="dcterms:W3CDTF">2012-02-06T04:53:00Z</dcterms:created>
  <dcterms:modified xsi:type="dcterms:W3CDTF">2015-09-04T09:32:25Z</dcterms:modified>
</cp:coreProperties>
</file>