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pPr lvl="0" algn="r" eaLnBrk="1" hangingPunct="1"/>
              <a:t>7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2002-1-1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1349540923dd5443751fc2d109b3de9c8248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17780" y="-10795"/>
            <a:ext cx="12202795" cy="686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1412922954sUQg4j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8945" y="288290"/>
            <a:ext cx="11254740" cy="6330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>
                <a:solidFill>
                  <a:schemeClr val="bg1"/>
                </a:solidFill>
              </a:rPr>
              <a:t>     B</a:t>
            </a:r>
            <a:r>
              <a:rPr lang="zh-CN" altLang="en-US" sz="6000">
                <a:solidFill>
                  <a:schemeClr val="bg1"/>
                </a:solidFill>
              </a:rPr>
              <a:t>lack </a:t>
            </a:r>
            <a:r>
              <a:rPr lang="en-US" altLang="zh-CN" sz="6000">
                <a:solidFill>
                  <a:schemeClr val="bg1"/>
                </a:solidFill>
              </a:rPr>
              <a:t>W</a:t>
            </a:r>
            <a:r>
              <a:rPr lang="zh-CN" altLang="en-US" sz="6000">
                <a:solidFill>
                  <a:schemeClr val="bg1"/>
                </a:solidFill>
              </a:rPr>
              <a:t>idow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AIN20130517162800006214150911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1100" y="-1905"/>
            <a:ext cx="9567545" cy="6754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>
                <a:solidFill>
                  <a:schemeClr val="bg1"/>
                </a:solidFill>
              </a:rPr>
              <a:t>   Iron 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0140731223628_Q3ncM.thumb.700_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0815" y="-26670"/>
            <a:ext cx="8333740" cy="6940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2407285"/>
            <a:ext cx="10515600" cy="1325563"/>
          </a:xfrm>
        </p:spPr>
        <p:txBody>
          <a:bodyPr/>
          <a:lstStyle/>
          <a:p>
            <a:r>
              <a:rPr lang="en-US" altLang="zh-CN" sz="6000" b="1">
                <a:solidFill>
                  <a:schemeClr val="bg1"/>
                </a:solidFill>
              </a:rPr>
              <a:t>Captain America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01cfc9a538d4f41b8b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9290" y="119380"/>
            <a:ext cx="10782935" cy="67398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 descr="863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8765" y="-628015"/>
            <a:ext cx="6417310" cy="8557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054475" y="2314575"/>
            <a:ext cx="5006975" cy="2435225"/>
          </a:xfrm>
          <a:custGeom>
            <a:avLst/>
            <a:gdLst>
              <a:gd name="connsiteX0" fmla="*/ 388382 w 5007428"/>
              <a:gd name="connsiteY0" fmla="*/ 0 h 2435179"/>
              <a:gd name="connsiteX1" fmla="*/ 4619046 w 5007428"/>
              <a:gd name="connsiteY1" fmla="*/ 0 h 2435179"/>
              <a:gd name="connsiteX2" fmla="*/ 5007428 w 5007428"/>
              <a:gd name="connsiteY2" fmla="*/ 388382 h 2435179"/>
              <a:gd name="connsiteX3" fmla="*/ 5007428 w 5007428"/>
              <a:gd name="connsiteY3" fmla="*/ 1732880 h 2435179"/>
              <a:gd name="connsiteX4" fmla="*/ 4619046 w 5007428"/>
              <a:gd name="connsiteY4" fmla="*/ 2121262 h 2435179"/>
              <a:gd name="connsiteX5" fmla="*/ 4556969 w 5007428"/>
              <a:gd name="connsiteY5" fmla="*/ 2121262 h 2435179"/>
              <a:gd name="connsiteX6" fmla="*/ 4559347 w 5007428"/>
              <a:gd name="connsiteY6" fmla="*/ 2435179 h 2435179"/>
              <a:gd name="connsiteX7" fmla="*/ 4085005 w 5007428"/>
              <a:gd name="connsiteY7" fmla="*/ 2121262 h 2435179"/>
              <a:gd name="connsiteX8" fmla="*/ 388382 w 5007428"/>
              <a:gd name="connsiteY8" fmla="*/ 2121262 h 2435179"/>
              <a:gd name="connsiteX9" fmla="*/ 0 w 5007428"/>
              <a:gd name="connsiteY9" fmla="*/ 1732880 h 2435179"/>
              <a:gd name="connsiteX10" fmla="*/ 0 w 5007428"/>
              <a:gd name="connsiteY10" fmla="*/ 388382 h 2435179"/>
              <a:gd name="connsiteX11" fmla="*/ 388382 w 5007428"/>
              <a:gd name="connsiteY11" fmla="*/ 0 h 24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07428" h="2435179">
                <a:moveTo>
                  <a:pt x="388382" y="0"/>
                </a:moveTo>
                <a:lnTo>
                  <a:pt x="4619046" y="0"/>
                </a:lnTo>
                <a:cubicBezTo>
                  <a:pt x="4833543" y="0"/>
                  <a:pt x="5007428" y="173885"/>
                  <a:pt x="5007428" y="388382"/>
                </a:cubicBezTo>
                <a:lnTo>
                  <a:pt x="5007428" y="1732880"/>
                </a:lnTo>
                <a:cubicBezTo>
                  <a:pt x="5007428" y="1947377"/>
                  <a:pt x="4833543" y="2121262"/>
                  <a:pt x="4619046" y="2121262"/>
                </a:cubicBezTo>
                <a:lnTo>
                  <a:pt x="4556969" y="2121262"/>
                </a:lnTo>
                <a:lnTo>
                  <a:pt x="4559347" y="2435179"/>
                </a:lnTo>
                <a:lnTo>
                  <a:pt x="4085005" y="2121262"/>
                </a:lnTo>
                <a:lnTo>
                  <a:pt x="388382" y="2121262"/>
                </a:lnTo>
                <a:cubicBezTo>
                  <a:pt x="173885" y="2121262"/>
                  <a:pt x="0" y="1947377"/>
                  <a:pt x="0" y="1732880"/>
                </a:cubicBezTo>
                <a:lnTo>
                  <a:pt x="0" y="388382"/>
                </a:lnTo>
                <a:cubicBezTo>
                  <a:pt x="0" y="173885"/>
                  <a:pt x="173885" y="0"/>
                  <a:pt x="388382" y="0"/>
                </a:cubicBezTo>
                <a:close/>
              </a:path>
            </a:pathLst>
          </a:custGeom>
          <a:solidFill>
            <a:srgbClr val="47D0E2"/>
          </a:solidFill>
          <a:ln>
            <a:noFill/>
          </a:ln>
          <a:effectLst>
            <a:outerShdw blurRad="254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4475" y="3035300"/>
            <a:ext cx="5006975" cy="787400"/>
          </a:xfrm>
          <a:prstGeom prst="rect">
            <a:avLst/>
          </a:prstGeom>
          <a:solidFill>
            <a:srgbClr val="68E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4475" y="3822700"/>
            <a:ext cx="5006975" cy="46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738880" y="2063750"/>
            <a:ext cx="238125" cy="323850"/>
          </a:xfrm>
          <a:custGeom>
            <a:avLst/>
            <a:gdLst>
              <a:gd name="connsiteX0" fmla="*/ 0 w 238125"/>
              <a:gd name="connsiteY0" fmla="*/ 66675 h 323850"/>
              <a:gd name="connsiteX1" fmla="*/ 114300 w 238125"/>
              <a:gd name="connsiteY1" fmla="*/ 0 h 323850"/>
              <a:gd name="connsiteX2" fmla="*/ 238125 w 238125"/>
              <a:gd name="connsiteY2" fmla="*/ 285750 h 323850"/>
              <a:gd name="connsiteX3" fmla="*/ 176212 w 238125"/>
              <a:gd name="connsiteY3" fmla="*/ 323850 h 323850"/>
              <a:gd name="connsiteX4" fmla="*/ 0 w 238125"/>
              <a:gd name="connsiteY4" fmla="*/ 6667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323850">
                <a:moveTo>
                  <a:pt x="0" y="66675"/>
                </a:moveTo>
                <a:lnTo>
                  <a:pt x="114300" y="0"/>
                </a:lnTo>
                <a:lnTo>
                  <a:pt x="238125" y="285750"/>
                </a:lnTo>
                <a:lnTo>
                  <a:pt x="176212" y="323850"/>
                </a:lnTo>
                <a:lnTo>
                  <a:pt x="0" y="66675"/>
                </a:lnTo>
                <a:close/>
              </a:path>
            </a:pathLst>
          </a:custGeom>
          <a:solidFill>
            <a:srgbClr val="68E317"/>
          </a:solidFill>
          <a:ln>
            <a:noFill/>
          </a:ln>
          <a:effectLst>
            <a:outerShdw blurRad="25400" dist="127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143250" y="1906905"/>
            <a:ext cx="676275" cy="528320"/>
          </a:xfrm>
          <a:custGeom>
            <a:avLst/>
            <a:gdLst>
              <a:gd name="connsiteX0" fmla="*/ 0 w 676275"/>
              <a:gd name="connsiteY0" fmla="*/ 142875 h 528637"/>
              <a:gd name="connsiteX1" fmla="*/ 104775 w 676275"/>
              <a:gd name="connsiteY1" fmla="*/ 0 h 528637"/>
              <a:gd name="connsiteX2" fmla="*/ 676275 w 676275"/>
              <a:gd name="connsiteY2" fmla="*/ 481012 h 528637"/>
              <a:gd name="connsiteX3" fmla="*/ 642938 w 676275"/>
              <a:gd name="connsiteY3" fmla="*/ 528637 h 528637"/>
              <a:gd name="connsiteX4" fmla="*/ 0 w 676275"/>
              <a:gd name="connsiteY4" fmla="*/ 142875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528637">
                <a:moveTo>
                  <a:pt x="0" y="142875"/>
                </a:moveTo>
                <a:lnTo>
                  <a:pt x="104775" y="0"/>
                </a:lnTo>
                <a:lnTo>
                  <a:pt x="676275" y="481012"/>
                </a:lnTo>
                <a:lnTo>
                  <a:pt x="642938" y="528637"/>
                </a:lnTo>
                <a:lnTo>
                  <a:pt x="0" y="142875"/>
                </a:lnTo>
                <a:close/>
              </a:path>
            </a:pathLst>
          </a:custGeom>
          <a:solidFill>
            <a:srgbClr val="47D0E4"/>
          </a:solidFill>
          <a:ln>
            <a:noFill/>
          </a:ln>
          <a:effectLst>
            <a:outerShdw blurRad="25400" dist="127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048000" y="2383155"/>
            <a:ext cx="538480" cy="204470"/>
          </a:xfrm>
          <a:custGeom>
            <a:avLst/>
            <a:gdLst>
              <a:gd name="connsiteX0" fmla="*/ 0 w 538163"/>
              <a:gd name="connsiteY0" fmla="*/ 142875 h 204787"/>
              <a:gd name="connsiteX1" fmla="*/ 19050 w 538163"/>
              <a:gd name="connsiteY1" fmla="*/ 0 h 204787"/>
              <a:gd name="connsiteX2" fmla="*/ 538163 w 538163"/>
              <a:gd name="connsiteY2" fmla="*/ 142875 h 204787"/>
              <a:gd name="connsiteX3" fmla="*/ 519113 w 538163"/>
              <a:gd name="connsiteY3" fmla="*/ 204787 h 204787"/>
              <a:gd name="connsiteX4" fmla="*/ 0 w 538163"/>
              <a:gd name="connsiteY4" fmla="*/ 142875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3" h="204787">
                <a:moveTo>
                  <a:pt x="0" y="142875"/>
                </a:moveTo>
                <a:lnTo>
                  <a:pt x="19050" y="0"/>
                </a:lnTo>
                <a:lnTo>
                  <a:pt x="538163" y="142875"/>
                </a:lnTo>
                <a:lnTo>
                  <a:pt x="519113" y="204787"/>
                </a:lnTo>
                <a:lnTo>
                  <a:pt x="0" y="142875"/>
                </a:lnTo>
                <a:close/>
              </a:path>
            </a:pathLst>
          </a:custGeom>
          <a:solidFill>
            <a:srgbClr val="47D0E4"/>
          </a:solidFill>
          <a:ln>
            <a:noFill/>
          </a:ln>
          <a:effectLst>
            <a:outerShdw blurRad="25400" dist="127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8" name="文本框 10"/>
          <p:cNvSpPr txBox="1"/>
          <p:nvPr/>
        </p:nvSpPr>
        <p:spPr>
          <a:xfrm>
            <a:off x="3965575" y="2648197"/>
            <a:ext cx="5006975" cy="105575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FFFF"/>
                </a:solidFill>
                <a:latin typeface="Britannic Bold" pitchFamily="34" charset="0"/>
                <a:ea typeface="微软雅黑" pitchFamily="34" charset="-122"/>
              </a:rPr>
              <a:t>THANK YOU FOR LISTENING</a:t>
            </a:r>
            <a:r>
              <a:rPr lang="en-US" altLang="zh-CN" sz="3600" dirty="0" smtClean="0">
                <a:solidFill>
                  <a:srgbClr val="FFFFFF"/>
                </a:solidFill>
                <a:latin typeface="Britannic Bold" pitchFamily="34" charset="0"/>
                <a:ea typeface="微软雅黑" pitchFamily="34" charset="-122"/>
              </a:rPr>
              <a:t>.</a:t>
            </a:r>
            <a:endParaRPr lang="en-US" altLang="zh-CN" sz="3600" dirty="0">
              <a:solidFill>
                <a:srgbClr val="FFFFFF"/>
              </a:solidFill>
              <a:latin typeface="Britannic Bold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6740" y="5462270"/>
            <a:ext cx="4142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http://www.bilibili.com/video/av2483004/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自定义</PresentationFormat>
  <Paragraphs>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     Black Widow</vt:lpstr>
      <vt:lpstr>   Iron Man</vt:lpstr>
      <vt:lpstr>Captain America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M3</dc:creator>
  <cp:lastModifiedBy>USER</cp:lastModifiedBy>
  <cp:revision>4</cp:revision>
  <dcterms:created xsi:type="dcterms:W3CDTF">2015-12-19T10:50:00Z</dcterms:created>
  <dcterms:modified xsi:type="dcterms:W3CDTF">2001-12-31T16:52:32Z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