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61" r:id="rId4"/>
    <p:sldId id="257" r:id="rId5"/>
    <p:sldId id="258" r:id="rId6"/>
    <p:sldId id="259" r:id="rId7"/>
    <p:sldId id="260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58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6AC2A-CBDB-427F-94F2-F29C76F6F80C}" type="datetimeFigureOut">
              <a:rPr lang="zh-CN" altLang="en-US" smtClean="0"/>
              <a:pPr/>
              <a:t>2015-9-28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A635-7F6B-4282-A7CC-FB980D85A0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6AC2A-CBDB-427F-94F2-F29C76F6F80C}" type="datetimeFigureOut">
              <a:rPr lang="zh-CN" altLang="en-US" smtClean="0"/>
              <a:pPr/>
              <a:t>2015-9-28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A635-7F6B-4282-A7CC-FB980D85A0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6AC2A-CBDB-427F-94F2-F29C76F6F80C}" type="datetimeFigureOut">
              <a:rPr lang="zh-CN" altLang="en-US" smtClean="0"/>
              <a:pPr/>
              <a:t>2015-9-28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A635-7F6B-4282-A7CC-FB980D85A0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6AC2A-CBDB-427F-94F2-F29C76F6F80C}" type="datetimeFigureOut">
              <a:rPr lang="zh-CN" altLang="en-US" smtClean="0"/>
              <a:pPr/>
              <a:t>2015-9-28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A635-7F6B-4282-A7CC-FB980D85A0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6AC2A-CBDB-427F-94F2-F29C76F6F80C}" type="datetimeFigureOut">
              <a:rPr lang="zh-CN" altLang="en-US" smtClean="0"/>
              <a:pPr/>
              <a:t>2015-9-28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A635-7F6B-4282-A7CC-FB980D85A0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6AC2A-CBDB-427F-94F2-F29C76F6F80C}" type="datetimeFigureOut">
              <a:rPr lang="zh-CN" altLang="en-US" smtClean="0"/>
              <a:pPr/>
              <a:t>2015-9-28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A635-7F6B-4282-A7CC-FB980D85A0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6AC2A-CBDB-427F-94F2-F29C76F6F80C}" type="datetimeFigureOut">
              <a:rPr lang="zh-CN" altLang="en-US" smtClean="0"/>
              <a:pPr/>
              <a:t>2015-9-28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A635-7F6B-4282-A7CC-FB980D85A0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6AC2A-CBDB-427F-94F2-F29C76F6F80C}" type="datetimeFigureOut">
              <a:rPr lang="zh-CN" altLang="en-US" smtClean="0"/>
              <a:pPr/>
              <a:t>2015-9-28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A635-7F6B-4282-A7CC-FB980D85A0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6AC2A-CBDB-427F-94F2-F29C76F6F80C}" type="datetimeFigureOut">
              <a:rPr lang="zh-CN" altLang="en-US" smtClean="0"/>
              <a:pPr/>
              <a:t>2015-9-28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A635-7F6B-4282-A7CC-FB980D85A0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6AC2A-CBDB-427F-94F2-F29C76F6F80C}" type="datetimeFigureOut">
              <a:rPr lang="zh-CN" altLang="en-US" smtClean="0"/>
              <a:pPr/>
              <a:t>2015-9-28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A635-7F6B-4282-A7CC-FB980D85A0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6AC2A-CBDB-427F-94F2-F29C76F6F80C}" type="datetimeFigureOut">
              <a:rPr lang="zh-CN" altLang="en-US" smtClean="0"/>
              <a:pPr/>
              <a:t>2015-9-28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A635-7F6B-4282-A7CC-FB980D85A0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6AC2A-CBDB-427F-94F2-F29C76F6F80C}" type="datetimeFigureOut">
              <a:rPr lang="zh-CN" altLang="en-US" smtClean="0"/>
              <a:pPr/>
              <a:t>2015-9-28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EA635-7F6B-4282-A7CC-FB980D85A0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12" Type="http://schemas.openxmlformats.org/officeDocument/2006/relationships/image" Target="../media/image15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11" Type="http://schemas.openxmlformats.org/officeDocument/2006/relationships/image" Target="../media/image14.jpeg"/><Relationship Id="rId5" Type="http://schemas.openxmlformats.org/officeDocument/2006/relationships/image" Target="../media/image8.jpeg"/><Relationship Id="rId10" Type="http://schemas.openxmlformats.org/officeDocument/2006/relationships/image" Target="../media/image13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c:\users\joe\appdata\roaming\360se6\User Data\temp\c4bb12f12cdb8fb2a50f52c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0298" y="214290"/>
            <a:ext cx="4357718" cy="6215106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c:\users\joe\appdata\roaming\360se6\User Data\temp\t011f7461afb78e2fc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52952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2857496"/>
            <a:ext cx="7772400" cy="1470025"/>
          </a:xfrm>
        </p:spPr>
        <p:txBody>
          <a:bodyPr>
            <a:noAutofit/>
          </a:bodyPr>
          <a:lstStyle/>
          <a:p>
            <a:r>
              <a:rPr lang="en-US" altLang="zh-CN" sz="9600" dirty="0" smtClean="0"/>
              <a:t>Movie</a:t>
            </a:r>
            <a:endParaRPr lang="zh-CN" altLang="en-US" sz="9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29322" y="4500570"/>
            <a:ext cx="2914648" cy="923916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By </a:t>
            </a:r>
            <a:r>
              <a:rPr lang="en-US" altLang="zh-CN" dirty="0">
                <a:solidFill>
                  <a:schemeClr val="tx1"/>
                </a:solidFill>
              </a:rPr>
              <a:t>E</a:t>
            </a:r>
            <a:r>
              <a:rPr lang="en-US" altLang="zh-CN" dirty="0" smtClean="0">
                <a:solidFill>
                  <a:schemeClr val="tx1"/>
                </a:solidFill>
              </a:rPr>
              <a:t>ric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heel spokes="3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340369"/>
          </a:xfrm>
        </p:spPr>
        <p:txBody>
          <a:bodyPr/>
          <a:lstStyle/>
          <a:p>
            <a:r>
              <a:rPr lang="en-US" altLang="zh-CN" sz="6000" dirty="0" smtClean="0"/>
              <a:t>1. </a:t>
            </a:r>
            <a:r>
              <a:rPr lang="en-US" altLang="zh-CN" sz="6000" dirty="0" smtClean="0">
                <a:hlinkClick r:id="" action="ppaction://hlinkshowjump?jump=nextslide"/>
              </a:rPr>
              <a:t>The history of movie</a:t>
            </a:r>
            <a:endParaRPr lang="en-US" altLang="zh-CN" sz="6000" dirty="0" smtClean="0"/>
          </a:p>
          <a:p>
            <a:endParaRPr lang="en-US" altLang="zh-CN" sz="6000" dirty="0" smtClean="0"/>
          </a:p>
          <a:p>
            <a:endParaRPr lang="en-US" altLang="zh-CN" sz="6000" dirty="0" smtClean="0"/>
          </a:p>
          <a:p>
            <a:r>
              <a:rPr lang="en-US" altLang="zh-CN" sz="6000" dirty="0" smtClean="0"/>
              <a:t>2. </a:t>
            </a:r>
            <a:r>
              <a:rPr lang="en-US" altLang="zh-CN" sz="6000" dirty="0" smtClean="0">
                <a:hlinkClick r:id="" action="ppaction://hlinkshowjump?jump=lastslide"/>
              </a:rPr>
              <a:t>My </a:t>
            </a:r>
            <a:r>
              <a:rPr lang="en-US" altLang="zh-CN" sz="6000" dirty="0" err="1" smtClean="0">
                <a:hlinkClick r:id="" action="ppaction://hlinkshowjump?jump=lastslide"/>
              </a:rPr>
              <a:t>favourite</a:t>
            </a:r>
            <a:r>
              <a:rPr lang="en-US" altLang="zh-CN" sz="6000" dirty="0" smtClean="0">
                <a:hlinkClick r:id="" action="ppaction://hlinkshowjump?jump=lastslide"/>
              </a:rPr>
              <a:t> movie</a:t>
            </a:r>
            <a:endParaRPr lang="en-US" altLang="zh-CN" sz="6000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428604"/>
            <a:ext cx="8229600" cy="657229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The great inventions in the world always come originally from something interesting , and so are the movies.</a:t>
            </a:r>
          </a:p>
          <a:p>
            <a:r>
              <a:rPr lang="en-US" altLang="zh-CN" dirty="0" smtClean="0"/>
              <a:t>Once upon a time , two men in a hotel in </a:t>
            </a:r>
            <a:r>
              <a:rPr lang="en-US" dirty="0" smtClean="0"/>
              <a:t>California had a debate . The topic of the debate was “if a horse always has one horseshoe on the ground even when it is running .” Their debate didn’t reach an agreement. So they went to a stud-farm to see the horse running, but the horse ran so fast that they could not see it clearly.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A cameraman from England had an idea. He put 24 cameras on one side of the track . On the other side , he set 24 wooden poles and tied lines between each camera and each wooden pole . When the horse ran along the track . It broke lines and the cameras took photos of the horse . The pictures showed that the horse was always  put one of its horseshoe on the ground.</a:t>
            </a:r>
          </a:p>
          <a:p>
            <a:r>
              <a:rPr lang="en-US" altLang="zh-CN" dirty="0" smtClean="0"/>
              <a:t>The debate was over then, but the photos were kept. Once the cameraman showed the photos frequently by accident , he found that the  “horse” moved.</a:t>
            </a:r>
          </a:p>
          <a:p>
            <a:r>
              <a:rPr lang="en-US" altLang="zh-CN" dirty="0" smtClean="0"/>
              <a:t>In 1887, Edison invented the first projector. </a:t>
            </a:r>
            <a:endParaRPr lang="zh-CN" altLang="en-US" dirty="0"/>
          </a:p>
        </p:txBody>
      </p:sp>
      <p:pic>
        <p:nvPicPr>
          <p:cNvPr id="4098" name="Picture 2" descr="c:\users\joe\appdata\roaming\360se6\User Data\temp\0130000138965513339414422250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14290"/>
            <a:ext cx="7901014" cy="421484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On December 28</a:t>
            </a:r>
            <a:r>
              <a:rPr lang="en-US" altLang="zh-CN" baseline="30000" dirty="0" smtClean="0"/>
              <a:t>th</a:t>
            </a:r>
            <a:r>
              <a:rPr lang="en-US" altLang="zh-CN" dirty="0" smtClean="0"/>
              <a:t> 1895 , the </a:t>
            </a:r>
            <a:r>
              <a:rPr lang="en-US" dirty="0" err="1" smtClean="0"/>
              <a:t>Lumiere</a:t>
            </a:r>
            <a:r>
              <a:rPr lang="en-US" dirty="0" smtClean="0"/>
              <a:t>(</a:t>
            </a:r>
            <a:r>
              <a:rPr lang="zh-CN" altLang="en-US" dirty="0" smtClean="0"/>
              <a:t>卢米埃尔</a:t>
            </a:r>
            <a:r>
              <a:rPr lang="en-US" altLang="zh-CN" dirty="0" smtClean="0"/>
              <a:t>) </a:t>
            </a:r>
            <a:r>
              <a:rPr lang="en-US" dirty="0" smtClean="0"/>
              <a:t>Brothers produced the first movie</a:t>
            </a:r>
            <a:r>
              <a:rPr lang="en-US" altLang="zh-CN" dirty="0" smtClean="0"/>
              <a:t>——&lt;The arrival of a train&gt;. So , people call that day as the birth of the movie. </a:t>
            </a:r>
          </a:p>
          <a:p>
            <a:r>
              <a:rPr lang="en-US" altLang="zh-CN" dirty="0" smtClean="0"/>
              <a:t>As time passed, more and more movies were produced , and the movies with sound and the </a:t>
            </a:r>
            <a:r>
              <a:rPr lang="en-US" dirty="0" err="1" smtClean="0"/>
              <a:t>moives</a:t>
            </a:r>
            <a:r>
              <a:rPr lang="en-US" dirty="0" smtClean="0"/>
              <a:t> with </a:t>
            </a:r>
            <a:r>
              <a:rPr lang="en-US" dirty="0" err="1" smtClean="0"/>
              <a:t>colour</a:t>
            </a:r>
            <a:r>
              <a:rPr lang="en-US" dirty="0" smtClean="0"/>
              <a:t> were produced in 1927 and 1935. </a:t>
            </a:r>
          </a:p>
          <a:p>
            <a:r>
              <a:rPr lang="en-US" dirty="0" smtClean="0"/>
              <a:t>The film developed into an art form gradually.</a:t>
            </a:r>
            <a:endParaRPr lang="zh-CN" altLang="en-US" dirty="0"/>
          </a:p>
        </p:txBody>
      </p:sp>
      <p:pic>
        <p:nvPicPr>
          <p:cNvPr id="3074" name="Picture 2" descr="c:\users\joe\appdata\roaming\360se6\User Data\temp\65675ac61fea2dc1d00060f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5429256" cy="68580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The first </a:t>
            </a:r>
            <a:r>
              <a:rPr lang="en-US" dirty="0" smtClean="0">
                <a:solidFill>
                  <a:srgbClr val="FF0000"/>
                </a:solidFill>
              </a:rPr>
              <a:t>digital film was produced in 1966 in America. As the appearance of the digital films , movies have moved into a new world. Many special effects could be done which couldn’t exist in the old  movies . The series of movies&lt;The Lord Of The Rings&gt; are the most famous digital films.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2052" name="Picture 4" descr="c:\users\joe\appdata\roaming\360se6\User Data\temp\56be0c23b793f5b94723e8c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48300" y="1357298"/>
            <a:ext cx="3695700" cy="55007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197493"/>
          </a:xfrm>
        </p:spPr>
        <p:txBody>
          <a:bodyPr/>
          <a:lstStyle/>
          <a:p>
            <a:r>
              <a:rPr lang="en-US" altLang="zh-CN" dirty="0" smtClean="0"/>
              <a:t>When we talk about movies , our first respond is 3D</a:t>
            </a:r>
            <a:r>
              <a:rPr lang="zh-CN" altLang="en-US" dirty="0" smtClean="0"/>
              <a:t> </a:t>
            </a:r>
            <a:r>
              <a:rPr lang="en-US" altLang="zh-CN" dirty="0" smtClean="0"/>
              <a:t>movies.  This kind of movies were first shown in 2005.</a:t>
            </a:r>
          </a:p>
          <a:p>
            <a:r>
              <a:rPr lang="en-US" altLang="zh-CN" dirty="0" smtClean="0"/>
              <a:t>It shows people a more reality and more exciting  experience . </a:t>
            </a:r>
            <a:endParaRPr lang="zh-CN" altLang="en-US" dirty="0"/>
          </a:p>
        </p:txBody>
      </p:sp>
      <p:pic>
        <p:nvPicPr>
          <p:cNvPr id="20482" name="Picture 2" descr="c:\users\joe\appdata\roaming\360se6\User Data\temp\538b68f66c8b4d3f730eecc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219575" cy="6858000"/>
          </a:xfrm>
          <a:prstGeom prst="rect">
            <a:avLst/>
          </a:prstGeom>
          <a:noFill/>
        </p:spPr>
      </p:pic>
      <p:pic>
        <p:nvPicPr>
          <p:cNvPr id="20484" name="Picture 4" descr="c:\users\joe\appdata\roaming\360se6\User Data\temp\ad31c80091d1bb1b1c9583c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4808482" cy="6858000"/>
          </a:xfrm>
          <a:prstGeom prst="rect">
            <a:avLst/>
          </a:prstGeom>
          <a:noFill/>
        </p:spPr>
      </p:pic>
      <p:pic>
        <p:nvPicPr>
          <p:cNvPr id="20486" name="Picture 6" descr="c:\users\joe\appdata\roaming\360se6\User Data\temp\ee5ad310b7c96563cb80c4c5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4786314" cy="6924880"/>
          </a:xfrm>
          <a:prstGeom prst="rect">
            <a:avLst/>
          </a:prstGeom>
          <a:noFill/>
        </p:spPr>
      </p:pic>
      <p:pic>
        <p:nvPicPr>
          <p:cNvPr id="20488" name="Picture 8" descr="c:\users\joe\appdata\roaming\360se6\User Data\temp\t0169070d6a19b780fb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14480" y="0"/>
            <a:ext cx="7429520" cy="4214818"/>
          </a:xfrm>
          <a:prstGeom prst="rect">
            <a:avLst/>
          </a:prstGeom>
          <a:noFill/>
        </p:spPr>
      </p:pic>
      <p:pic>
        <p:nvPicPr>
          <p:cNvPr id="20492" name="Picture 12" descr="c:\users\joe\appdata\roaming\360se6\User Data\temp\t0122c43027a50cefaf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86248" y="-1000156"/>
            <a:ext cx="4857752" cy="7858156"/>
          </a:xfrm>
          <a:prstGeom prst="rect">
            <a:avLst/>
          </a:prstGeom>
          <a:noFill/>
        </p:spPr>
      </p:pic>
      <p:pic>
        <p:nvPicPr>
          <p:cNvPr id="20494" name="Picture 14" descr="c:\users\joe\appdata\roaming\360se6\User Data\temp\t012c93ce1a8672c908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42816" y="285728"/>
            <a:ext cx="9001184" cy="3857652"/>
          </a:xfrm>
          <a:prstGeom prst="rect">
            <a:avLst/>
          </a:prstGeom>
          <a:noFill/>
        </p:spPr>
      </p:pic>
      <p:pic>
        <p:nvPicPr>
          <p:cNvPr id="20496" name="Picture 16" descr="c:\users\joe\appdata\roaming\360se6\User Data\temp\t01eca92151e511b5f5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1571612"/>
            <a:ext cx="8715404" cy="3643338"/>
          </a:xfrm>
          <a:prstGeom prst="rect">
            <a:avLst/>
          </a:prstGeom>
          <a:noFill/>
        </p:spPr>
      </p:pic>
      <p:pic>
        <p:nvPicPr>
          <p:cNvPr id="20500" name="Picture 20" descr="c:\users\joe\appdata\roaming\360se6\User Data\temp\t01d0680f24e3da6f06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14348" y="928670"/>
            <a:ext cx="6929487" cy="5197118"/>
          </a:xfrm>
          <a:prstGeom prst="rect">
            <a:avLst/>
          </a:prstGeom>
          <a:noFill/>
        </p:spPr>
      </p:pic>
      <p:pic>
        <p:nvPicPr>
          <p:cNvPr id="20502" name="Picture 22" descr="c:\users\joe\appdata\roaming\360se6\User Data\temp\t018527ffe240f303a6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33291" y="928670"/>
            <a:ext cx="9010709" cy="5715040"/>
          </a:xfrm>
          <a:prstGeom prst="rect">
            <a:avLst/>
          </a:prstGeom>
          <a:noFill/>
        </p:spPr>
      </p:pic>
      <p:pic>
        <p:nvPicPr>
          <p:cNvPr id="20504" name="Picture 24" descr="c:\users\joe\appdata\roaming\360se6\User Data\temp\t01ca0e15156a9d0d76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0" y="214290"/>
            <a:ext cx="8715404" cy="5572164"/>
          </a:xfrm>
          <a:prstGeom prst="rect">
            <a:avLst/>
          </a:prstGeom>
          <a:noFill/>
        </p:spPr>
      </p:pic>
      <p:pic>
        <p:nvPicPr>
          <p:cNvPr id="20506" name="Picture 26" descr="c:\users\joe\appdata\roaming\360se6\User Data\temp\t013a541872519e5e77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00034" y="0"/>
            <a:ext cx="8286808" cy="60820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4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4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4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4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5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5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5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05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3" dur="2000"/>
                                        <p:tgtEl>
                                          <p:spTgt spid="2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68" dur="2000"/>
                                        <p:tgtEl>
                                          <p:spTgt spid="20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9">
            <a:hlinkClick r:id="rId2" action="ppaction://hlinksldjump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285728"/>
            <a:ext cx="8643998" cy="5857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385</Words>
  <Application>Microsoft Office PowerPoint</Application>
  <PresentationFormat>全屏显示(4:3)</PresentationFormat>
  <Paragraphs>17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幻灯片 1</vt:lpstr>
      <vt:lpstr>Movie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</dc:title>
  <dc:creator>Joe</dc:creator>
  <cp:lastModifiedBy>USER</cp:lastModifiedBy>
  <cp:revision>36</cp:revision>
  <dcterms:created xsi:type="dcterms:W3CDTF">2015-09-26T11:59:08Z</dcterms:created>
  <dcterms:modified xsi:type="dcterms:W3CDTF">2015-09-28T11:35:29Z</dcterms:modified>
</cp:coreProperties>
</file>