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64" r:id="rId7"/>
    <p:sldId id="270" r:id="rId8"/>
    <p:sldId id="271" r:id="rId9"/>
    <p:sldId id="258" r:id="rId10"/>
    <p:sldId id="259" r:id="rId11"/>
    <p:sldId id="274" r:id="rId12"/>
    <p:sldId id="273" r:id="rId13"/>
    <p:sldId id="275" r:id="rId14"/>
    <p:sldId id="27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6EE-9109-4EBE-8D10-4AD90621704C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6464-79B1-4BCF-9645-576D716EE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7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6EE-9109-4EBE-8D10-4AD90621704C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6464-79B1-4BCF-9645-576D716EE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03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6EE-9109-4EBE-8D10-4AD90621704C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6464-79B1-4BCF-9645-576D716EE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6EE-9109-4EBE-8D10-4AD90621704C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6464-79B1-4BCF-9645-576D716EE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8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6EE-9109-4EBE-8D10-4AD90621704C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6464-79B1-4BCF-9645-576D716EE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89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6EE-9109-4EBE-8D10-4AD90621704C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6464-79B1-4BCF-9645-576D716EE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6EE-9109-4EBE-8D10-4AD90621704C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6464-79B1-4BCF-9645-576D716EE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6EE-9109-4EBE-8D10-4AD90621704C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6464-79B1-4BCF-9645-576D716EE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2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6EE-9109-4EBE-8D10-4AD90621704C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6464-79B1-4BCF-9645-576D716EE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29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6EE-9109-4EBE-8D10-4AD90621704C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6464-79B1-4BCF-9645-576D716EE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3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66EE-9109-4EBE-8D10-4AD90621704C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6464-79B1-4BCF-9645-576D716EE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49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166EE-9109-4EBE-8D10-4AD90621704C}" type="datetimeFigureOut">
              <a:rPr lang="zh-CN" altLang="en-US" smtClean="0"/>
              <a:t>2015-10-23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6464-79B1-4BCF-9645-576D716EE0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6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www.qiucinews.com/tupian/content/2011-02/28/c_121123913_3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news.xinhuanet.com/photo/2011-02/25/c_121123874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凌汛：由于下段河道结冰或冰凌积成的冰坝阻塞河道，使河道不畅而引起河水上涨的现象。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883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http://y3.ifengimg.com/434dc44dc5694d18/2014/1211/rdn_5488f2892fef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" y="261728"/>
            <a:ext cx="9141206" cy="616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29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空军出动战机投弹轰炸凌汛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28516"/>
            <a:ext cx="5323036" cy="688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816" y="-243408"/>
            <a:ext cx="8805664" cy="114300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2012</a:t>
            </a:r>
            <a:r>
              <a:rPr lang="zh-CN" altLang="en-US" sz="2400" b="1" dirty="0" smtClean="0"/>
              <a:t>年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月</a:t>
            </a:r>
            <a:r>
              <a:rPr lang="en-US" altLang="zh-CN" sz="2400" b="1" dirty="0" smtClean="0"/>
              <a:t>20</a:t>
            </a:r>
            <a:r>
              <a:rPr lang="zh-CN" altLang="en-US" sz="2400" b="1" dirty="0" smtClean="0"/>
              <a:t>日，一架战机起飞前往黄河内蒙古段执行防凌任务。</a:t>
            </a: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46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 descr="空军出动战机投弹轰炸凌汛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2" y="332656"/>
            <a:ext cx="9080500" cy="605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2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b="1" dirty="0" smtClean="0"/>
              <a:t>2011</a:t>
            </a:r>
            <a:r>
              <a:rPr lang="zh-CN" altLang="en-US" sz="2800" b="1" dirty="0" smtClean="0"/>
              <a:t>年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月黄河内蒙古凌汛段</a:t>
            </a:r>
            <a:r>
              <a:rPr lang="zh-CN" altLang="en-US" sz="2800" b="1" dirty="0"/>
              <a:t>实施首次炸冰除险演习 </a:t>
            </a:r>
            <a:br>
              <a:rPr lang="zh-CN" altLang="en-US" sz="2800" b="1" dirty="0"/>
            </a:b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Picture 2" descr="http://www.qiucinews.com/tupian/images/attachement/jpg/site2/20110228/00219715601b0ed5772b3d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44" y="1084337"/>
            <a:ext cx="9164544" cy="577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49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Picture 2" descr="http://www.qiucinews.com/tupian/images/attachement/jpg/site2/20110228/00219715601b0ed577333f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44000" cy="598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7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2544" y="103220"/>
            <a:ext cx="9156544" cy="6809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2013</a:t>
            </a:r>
            <a:r>
              <a:rPr lang="zh-CN" altLang="en-US" b="1" dirty="0"/>
              <a:t>年</a:t>
            </a:r>
            <a:r>
              <a:rPr lang="en-US" altLang="zh-CN" b="1" dirty="0"/>
              <a:t>1</a:t>
            </a:r>
            <a:r>
              <a:rPr lang="zh-CN" altLang="en-US" b="1" dirty="0"/>
              <a:t>月</a:t>
            </a:r>
            <a:r>
              <a:rPr lang="en-US" altLang="zh-CN" b="1" dirty="0"/>
              <a:t>5</a:t>
            </a:r>
            <a:r>
              <a:rPr lang="zh-CN" altLang="en-US" b="1" dirty="0"/>
              <a:t>日，黄河壶口瀑布主景区全部被冰凌覆盖。受极寒天气影响，黄河壶口段出现今年首次凌汛，壶口瀑布主景区以及下游十五公里河道全部被冰凌</a:t>
            </a:r>
            <a:r>
              <a:rPr lang="zh-CN" altLang="en-US" b="1" dirty="0" smtClean="0"/>
              <a:t>覆盖。</a:t>
            </a:r>
            <a:endParaRPr lang="zh-CN" altLang="en-US" b="1" dirty="0"/>
          </a:p>
        </p:txBody>
      </p:sp>
      <p:pic>
        <p:nvPicPr>
          <p:cNvPr id="1028" name="Picture 4" descr="http://travel.jwb.com.cn/picture/-1/1301061104172936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4" y="784159"/>
            <a:ext cx="9156544" cy="607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3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266" name="Picture 2" descr="http://travel.jwb.com.cn/picture/-1/1301061104408135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60" y="836712"/>
            <a:ext cx="9113096" cy="535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30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http://travel.jwb.com.cn/picture/-1/1301061103552754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8" y="475595"/>
            <a:ext cx="9117672" cy="60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63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"/>
            <a:ext cx="9144000" cy="13407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2009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1</a:t>
            </a:r>
            <a:r>
              <a:rPr lang="zh-CN" altLang="en-US" b="1" dirty="0"/>
              <a:t>月</a:t>
            </a:r>
            <a:r>
              <a:rPr lang="en-US" altLang="zh-CN" b="1" dirty="0"/>
              <a:t>18</a:t>
            </a:r>
            <a:r>
              <a:rPr lang="zh-CN" altLang="en-US" b="1" dirty="0"/>
              <a:t>日凌晨</a:t>
            </a:r>
            <a:r>
              <a:rPr lang="en-US" altLang="zh-CN" b="1" dirty="0"/>
              <a:t>2</a:t>
            </a:r>
            <a:r>
              <a:rPr lang="zh-CN" altLang="en-US" b="1" dirty="0"/>
              <a:t>时，山西省临汾市吉县壶口瀑布景区一带出现了百年不遇的一次大凌汛。此次凌汛来势迅猛，在短短的一个小时内使河床提高了</a:t>
            </a:r>
            <a:r>
              <a:rPr lang="en-US" altLang="zh-CN" b="1" dirty="0"/>
              <a:t>4</a:t>
            </a:r>
            <a:r>
              <a:rPr lang="zh-CN" altLang="en-US" b="1" dirty="0" smtClean="0"/>
              <a:t>米。</a:t>
            </a:r>
            <a:endParaRPr lang="zh-CN" altLang="en-US" dirty="0"/>
          </a:p>
        </p:txBody>
      </p:sp>
      <p:pic>
        <p:nvPicPr>
          <p:cNvPr id="4" name="Picture 2" descr="http://pic.dbw.cn/0/02/32/22/2322279_4138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" y="1340768"/>
            <a:ext cx="9171392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2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194" name="Picture 2" descr="http://pic.dbw.cn/0/02/32/22/2322283_4184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61112" cy="610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3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218" name="Picture 2" descr="http://pic.dbw.cn/0/02/32/22/2322277_6555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" y="332656"/>
            <a:ext cx="9138232" cy="60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5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2" name="Picture 2" descr="http://pic.dbw.cn/0/02/32/22/2322278_9896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8" y="404664"/>
            <a:ext cx="9110172" cy="60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2048"/>
            <a:ext cx="8229600" cy="660648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冰凌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 descr="http://www.qingdaonews.com/img/2003-02/19/xin_98181be843d911d7b3080050ba6b15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" y="692696"/>
            <a:ext cx="9144000" cy="59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5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147</Words>
  <Application>Microsoft Office PowerPoint</Application>
  <PresentationFormat>全屏显示(4:3)</PresentationFormat>
  <Paragraphs>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凌汛：由于下段河道结冰或冰凌积成的冰坝阻塞河道，使河道不畅而引起河水上涨的现象。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冰凌</vt:lpstr>
      <vt:lpstr>PowerPoint 演示文稿</vt:lpstr>
      <vt:lpstr>2012年3月20日，一架战机起飞前往黄河内蒙古段执行防凌任务。</vt:lpstr>
      <vt:lpstr>PowerPoint 演示文稿</vt:lpstr>
      <vt:lpstr>2011年2月黄河内蒙古凌汛段实施首次炸冰除险演习  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凌汛：由于下段河道结冰或冰凌积成的冰坝阻塞河道，使河道不畅而引起河水上涨的现象。</dc:title>
  <dc:creator>USER</dc:creator>
  <cp:lastModifiedBy>USER</cp:lastModifiedBy>
  <cp:revision>3</cp:revision>
  <dcterms:created xsi:type="dcterms:W3CDTF">2015-10-23T02:09:17Z</dcterms:created>
  <dcterms:modified xsi:type="dcterms:W3CDTF">2015-10-23T02:32:13Z</dcterms:modified>
</cp:coreProperties>
</file>