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9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1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1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4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CBB0-939F-4F94-8A56-6432B3E86D58}" type="datetimeFigureOut">
              <a:rPr lang="zh-CN" altLang="en-US" smtClean="0"/>
              <a:t>2015-10-12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DCE6-A5BF-4E70-8C64-58F67F384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降水是指空气中的水汽冷凝并降落到地表的现象。它包括两部分，一是大气中水汽直接在地面或地物表面及低空的凝结物，如霜、露、雾和雾淞，又称为水平降水；另一部分是由空中降落到地面上的水汽凝结物，如雨、雪、霰雹和雨淞等，又称为垂直降水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149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6880"/>
            <a:ext cx="4572000" cy="6838544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露，是空气中水汽以液滴形式液化在地面覆盖物体上现象。夜间气温下降，越近地面冷却越快，形成下冷上热的温度分布，当地面温度冷却到使贴地面空气中的水汽含量达到饱和时，地面物体上开始观察到露滴生成。日出之后，贴近地面空气的增温，地面水分蒸发，露滴逐渐消失。</a:t>
            </a:r>
            <a:endParaRPr lang="zh-CN" altLang="en-US" b="1" dirty="0"/>
          </a:p>
        </p:txBody>
      </p:sp>
      <p:pic>
        <p:nvPicPr>
          <p:cNvPr id="3074" name="Picture 2" descr="http://pic13.nipic.com/20110309/5252423_101538212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6672"/>
            <a:ext cx="4398876" cy="5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9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14597"/>
            <a:ext cx="3439649" cy="58667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 smtClean="0"/>
              <a:t>霜是水汽在温度很低时，一种凝华现象。严寒的冬天清晨，户外植物上通常会结霜，这是因为夜间植物散热的慢、地表的温度又特别低、水汽散发不快，还聚集在植物表面时就结冻了。</a:t>
            </a:r>
            <a:endParaRPr lang="zh-CN" altLang="en-US" b="1" dirty="0"/>
          </a:p>
        </p:txBody>
      </p:sp>
      <p:pic>
        <p:nvPicPr>
          <p:cNvPr id="2050" name="Picture 2" descr="http://www.ctps.cn/PhotoNet/Profiles2011/20111003/2011103121029189814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21" y="1484784"/>
            <a:ext cx="5730631" cy="38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0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nipic.com/2007-12-20/2007122012219324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7" b="22125"/>
          <a:stretch/>
        </p:blipFill>
        <p:spPr bwMode="auto">
          <a:xfrm>
            <a:off x="0" y="2301402"/>
            <a:ext cx="9144000" cy="45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2" y="127173"/>
            <a:ext cx="9144000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在水汽充足、微风及大气层稳定的情况下，相对湿度达到</a:t>
            </a:r>
            <a:r>
              <a:rPr lang="en-US" altLang="zh-CN" b="1" dirty="0" smtClean="0"/>
              <a:t>100%</a:t>
            </a:r>
            <a:r>
              <a:rPr lang="zh-CN" altLang="en-US" b="1" dirty="0" smtClean="0"/>
              <a:t>时，空气中的水汽便会凝结成细微的水滴悬浮于空中，使地面水平的能见度下降，这种天气现象称为雾。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835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iphotos.baidu.com/%C6%BD%C2%BD%D5%C5%B5%EA%B0%C9/pic/item/8e842458a2bb1dcd9d8204f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83" y="1916832"/>
            <a:ext cx="4707417" cy="329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0607" y="10312"/>
            <a:ext cx="4436583" cy="68476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雹是空气遇冷</a:t>
            </a:r>
            <a:r>
              <a:rPr lang="zh-CN" altLang="en-US" b="1" dirty="0" smtClean="0"/>
              <a:t>水汽凝华和水滴冻结形</a:t>
            </a:r>
            <a:r>
              <a:rPr lang="zh-CN" altLang="en-US" b="1" dirty="0" smtClean="0"/>
              <a:t>成的冰粒或冰块，常在夏季随暴雨下降。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雹形成时需要有强上升气流的对流云，因此常伴有雷暴。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雷暴（</a:t>
            </a:r>
            <a:r>
              <a:rPr lang="en-US" altLang="zh-CN" b="1" dirty="0" smtClean="0"/>
              <a:t>Thunderstorms</a:t>
            </a:r>
            <a:r>
              <a:rPr lang="zh-CN" altLang="en-US" b="1" dirty="0" smtClean="0"/>
              <a:t>）是伴有雷击和闪电的局地对流性天气。它通常伴随着滂沱大雨或冰雹，而在冬季时甚至会随暴风雪而来。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127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335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2015-10-12T01:01:52Z</dcterms:created>
  <dcterms:modified xsi:type="dcterms:W3CDTF">2015-10-12T01:12:51Z</dcterms:modified>
</cp:coreProperties>
</file>