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3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3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1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9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1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1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5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7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5C3B-17B3-46CD-AAB0-8323586F957A}" type="datetimeFigureOut">
              <a:rPr lang="zh-CN" altLang="en-US" smtClean="0"/>
              <a:t>2016-04-12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8D88-83A6-4FAC-B6FC-41510FE92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732" y="0"/>
            <a:ext cx="7772400" cy="1665507"/>
          </a:xfrm>
        </p:spPr>
        <p:txBody>
          <a:bodyPr/>
          <a:lstStyle/>
          <a:p>
            <a:r>
              <a:rPr lang="zh-CN" altLang="en-US" dirty="0" smtClean="0"/>
              <a:t>密卷（三）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2135237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4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6065790" cy="4549343"/>
          </a:xfrm>
        </p:spPr>
      </p:pic>
    </p:spTree>
    <p:extLst>
      <p:ext uri="{BB962C8B-B14F-4D97-AF65-F5344CB8AC3E}">
        <p14:creationId xmlns:p14="http://schemas.microsoft.com/office/powerpoint/2010/main" val="19856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093" y="1131094"/>
            <a:ext cx="3690257" cy="426958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问下这拍的第二问。里面说分析甘肃马铃薯产量比重最大，而是否可理解成广义的农业区位生产优势？还是只要与其他省情况加以比较？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1131094"/>
            <a:ext cx="4351338" cy="3263504"/>
          </a:xfrm>
        </p:spPr>
      </p:pic>
    </p:spTree>
    <p:extLst>
      <p:ext uri="{BB962C8B-B14F-4D97-AF65-F5344CB8AC3E}">
        <p14:creationId xmlns:p14="http://schemas.microsoft.com/office/powerpoint/2010/main" val="120031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92410" y="1298122"/>
            <a:ext cx="3922940" cy="47931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）围绕水，要交代不是大气降水少，而是地表下渗严重。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）就是农业区位优势，区位因素要挖掘到位，全面考察，自然社会经济都要涉猎。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针对问题谈措施：要依据材料寻找问题，问题有了，措施就迎刃而解</a:t>
            </a: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1131094"/>
            <a:ext cx="4351338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4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）围绕水，要交代不是大气降水少，而是地表下渗严重。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）就是农业区位优势，区位因素要挖掘到位，全面考察，自然社会经济都要涉猎。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针对问题谈措施：要依据材料寻找问题，问题有了，措施就迎刃而解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5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4351338" cy="32635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/>
          <a:stretch/>
        </p:blipFill>
        <p:spPr>
          <a:xfrm>
            <a:off x="4016828" y="857250"/>
            <a:ext cx="5127171" cy="45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5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169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密卷（三）</vt:lpstr>
      <vt:lpstr>PowerPoint 演示文稿</vt:lpstr>
      <vt:lpstr>问下这拍的第二问。里面说分析甘肃马铃薯产量比重最大，而是否可理解成广义的农业区位生产优势？还是只要与其他省情况加以比较？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2016-04-12T00:25:30Z</dcterms:created>
  <dcterms:modified xsi:type="dcterms:W3CDTF">2016-04-12T00:41:32Z</dcterms:modified>
</cp:coreProperties>
</file>