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716" r:id="rId3"/>
    <p:sldId id="724" r:id="rId4"/>
    <p:sldId id="725" r:id="rId5"/>
    <p:sldId id="726" r:id="rId6"/>
    <p:sldId id="727" r:id="rId7"/>
    <p:sldId id="728" r:id="rId8"/>
    <p:sldId id="729" r:id="rId9"/>
    <p:sldId id="730" r:id="rId10"/>
    <p:sldId id="731" r:id="rId11"/>
    <p:sldId id="732" r:id="rId12"/>
    <p:sldId id="733" r:id="rId13"/>
    <p:sldId id="734" r:id="rId14"/>
    <p:sldId id="735" r:id="rId15"/>
    <p:sldId id="736" r:id="rId16"/>
    <p:sldId id="737" r:id="rId17"/>
    <p:sldId id="738" r:id="rId18"/>
    <p:sldId id="717" r:id="rId19"/>
    <p:sldId id="718" r:id="rId20"/>
    <p:sldId id="719" r:id="rId21"/>
    <p:sldId id="720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51" r:id="rId35"/>
    <p:sldId id="752" r:id="rId36"/>
    <p:sldId id="753" r:id="rId37"/>
    <p:sldId id="754" r:id="rId38"/>
    <p:sldId id="755" r:id="rId39"/>
    <p:sldId id="721" r:id="rId40"/>
    <p:sldId id="722" r:id="rId41"/>
    <p:sldId id="723" r:id="rId42"/>
    <p:sldId id="756" r:id="rId43"/>
    <p:sldId id="381" r:id="rId4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18.xml"/><Relationship Id="rId7" Type="http://schemas.openxmlformats.org/officeDocument/2006/relationships/slide" Target="slide3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Relationship Id="rId9" Type="http://schemas.openxmlformats.org/officeDocument/2006/relationships/slide" Target="slide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051" y="2200662"/>
            <a:ext cx="8305480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考点综合提升练</a:t>
            </a:r>
            <a:r>
              <a:rPr lang="en-US" altLang="zh-CN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</a:t>
            </a:r>
            <a:r>
              <a:rPr lang="en-US" altLang="zh-CN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小小说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8750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40995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一向开车得心应手的孙华，现在不再应付自如了，时刻要听从老板的指挥。劳斯莱斯像是虎穴，每次上车，孙华都提着胆子，等着老板发落。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孙华是个好人，更是个实在人。老板发落了，孙华心里便沉甸甸的。孙华很想做好，让老板满意，可越想做好，就越做不好。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02623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419" y="563855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开车不果断，做事没主见，老板对孙华越来越不满意了。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春天里，老板要去北京和一家大医院谈一笔大生意。老板说，这次事关重要，你开车要快，要稳，要安全。孙华不敢怠慢，让劳斯莱斯稳健飞驰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可是到了河北境内时，意想不到的事发生了。当时，劳斯莱斯正匀速地行驶在高速上，突然前方的右侧，蹿出一条黑狗。黑狗高大，健硕，正快步跑着，欲横穿高速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6904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25755"/>
            <a:ext cx="8683844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黑狗本以为它的速度能迅速过马路，但与劳斯莱斯相比，它的速度不过是劳斯莱斯的百分之一。劳斯莱斯像一粒子弹，射向黑狗。孙华看见黑狗了，本能地点了点刹车。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老板感觉到了，命令孙华：我赶时间，一分钟都耽搁不得，这可是一笔大买卖啊。冲过去！冲过去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一旦冲过去，黑狗必然当场毙命，孙华犹豫着，一只脚在刹车和油门上徘徊。老板再命令：撞死它！于是劳斯莱斯一点点射向黑狗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250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40995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孙华看清了这是一条很高很壮的狗，毛色发亮，四肢轻盈，像一匹黑马，在疾步飞奔，在争夺生存的权利。孙华不再犹豫，一点刹车，削弱了劳斯莱斯咄咄逼人的杀气。但还是晚了，孙华听到了悲惨的一声狗叫。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孙华停车，下去看黑狗。黑狗卧倒在宽阔的高速路上，在春风中苟延残喘。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6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24925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77866"/>
            <a:ext cx="8683844" cy="301723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孙华抱起黑狗，黑狗轻轻地哼了一声。孙华检查黑狗的伤处，好几处撞伤了，腿也折了，不过伤势不算太严重。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孙华想带上黑狗，找个卫生所包扎一下。可等孙华回过头，才发现劳斯莱斯早已没有影子了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		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选自《微型小说月报》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2014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期，有删改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98130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40995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下列对这篇微型小说的赏析，不准确的两项是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小说叙事时，繁简相宜，既有简笔勾画，也有细节描绘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前者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如企业改制前的生存状况，后者如老总给孙华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敬酒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潸然落泪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孙华驾驶的劳斯莱斯价值五六百万，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每次上车，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孙华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提着胆子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，这一处心理描写，从一个侧面表现了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孙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对车的爱惜。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0347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629483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小说在情节设计上注意了前后照应，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老板会开车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伏笔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孙华回过头，才发现劳斯莱斯早已没有影子了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是照应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在对比中写人物，可以凸显人物的性格特点，如孙华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心理的前后对比，老总和老板不同处事方式的对比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达到了这样的效果。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1929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18135"/>
            <a:ext cx="8683844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人物的语言往往体现人物的个性，这篇小说的特色之一就是人物之间的对话都没有用引号标明，其主要原因就是为了达到这一目的。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表现了孙华对车的爱惜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不恰当，应该是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对老板的要求无所适从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项人物对话不用引号，是为了使叙事更紧凑、连贯，而不是为了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体现人物的个性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BE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孙华这一人物形象有哪些特点？请简要分析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3068" y="1203598"/>
            <a:ext cx="8597865" cy="1820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技术精湛。开车三十年，受到了大家的一致好评。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敬业本分。开车兢兢业业，听从指挥，从不多言多语。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善良而有爱心。违背老板命令下车救狗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2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请简要分析小说结尾处设计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车撞黑狗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这一情节的用意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009" y="1203598"/>
            <a:ext cx="8733982" cy="2420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情节的设计上：陡生波澜，增强起伏跌宕的艺术效果。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人物形象的塑造上：进一步突出人物性格，丰满人物形象。如孙华善良、有爱心，老板看重金钱、忽视生命。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主题的表现上：进一步丰富小说主题的表现内容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78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61239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2938" y="552098"/>
            <a:ext cx="8683844" cy="4453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一、阅读下面的文字，完成文后题目。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司　机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李喜丹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孙华是个司机，不会别的，只会开车。大货、客车、小轿，孙华都开过，而且一开就是三十年。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孙华在医药公司上班，医药公司上至老总下至看大门的，都坐过孙华的车。都说孙师傅的车子开得好，开得稳，感觉不像坐在车上，倒像坐在船上，那么悠然自得，那么悄然无声。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这篇小说虽然情节简单，但意蕴却十分丰富，请对主题作简要探究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7828" y="1851670"/>
            <a:ext cx="8597865" cy="24209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企业在改制中，既要关注职工的物质生活，也要关注职工的精神世界。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人和人之间，要相互尊重和理解。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珍爱一切生命，是人类的责任。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爱岗敬业是一个人最基本的职业操守。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生命重于金钱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0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7961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　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贾大山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街上还很安静的时候，花市上就摆满了一片花草。真是花团锦簇，千丽百俏，半条街飘满了清淡的花香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老大爷，你买了这盆三叶梅吧，这花便宜，好活，你看它开得多么鲜艳！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10733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8257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花市东头，一个卖花的乡下姑娘在和一个看花的乡下老头谈生意。这个姑娘集集来卖花，经常赶集的人都认识她，但不知道她叫什么名字。姑娘不过二十一二岁，生得细眉细眼，爱笑，薄薄的嘴唇很会谈生意。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那老头儿蹲在她的花摊前面，摇摇头，对那盆开满粉红色零星小花的三叶梅表示不感兴趣。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1982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3685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那一盆多少钱？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老头抬起下巴朝花车儿上一指，打断她的话。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那是一盆令箭荷花。在今天的花市上，这是独一份儿。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葱翠的令箭似的叶状枝上，四朵花竞相开放，那花朵大，花瓣儿层层叠叠，光洁鲜亮，一层紫红，一层桃红，一层粉红，花丝弯曲嫩黄，阳光一照，整个花朵就像薄薄的彩色玻璃做的一样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。姑娘说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老大爷，那是令箭荷花。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3895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8257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我要的就是令箭荷花！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它贵。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有价儿没有？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姑娘听他口气很大，把他仔细打量了一遍。老头儿瘦瘦的，大约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多岁，白布褂子，紫花裤子，敞着怀，露着黑黑的结实的胸脯，不像是养种花草的人。姑娘问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老大爷，你是哪村的？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6502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4447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严村的。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哪村？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严村，城北的严村。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晓得晓得。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一个看花的小伙子打趣说，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严村，好地方啊，那里的人们身上不缺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胡萝卜素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’……”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看花的人们一齐笑了，姑娘笑得弯下腰去。严村是个苦地方，多少年来，那里的人们每年分的口粮只能吃七八个月，不足部分，就用胡萝卜接济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2632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9019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在人们的笑声中，老头儿红了脸，好像受了莫大羞辱。他一横眉，冲着姑娘说：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多少钱，有价儿没有？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姑娘止住笑说。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多少？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人们睁大眼睛。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姑娘重复道。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不买不买，太贵太贵。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4115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6040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你给多少？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姑娘赶了一句。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indent="66040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块，多一分钱也不买。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老头坚定地说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，少一分钱也不卖。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姑娘也不相让。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不卖，你留着自己欣赏吧！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老头儿白了姑娘一眼。此时，集上热闹起来，花市上也站满了人。那些买花的，看花的，大半是头上戴草帽或扎手巾的乡下人。原来乡下人除了吃饭穿衣，他们的生活中也是需要一点儿花香的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9994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一个眉目清秀的干部打扮的年轻人挤上来说：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老头，你晓得这是什么花？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令箭荷花！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原产哪里？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原产姑娘家里！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年轻干部哈哈大笑。笑罢，用扇子照老头的肩上拍了两拍，说：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墨西哥。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让给我吧，老头。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不行，我要买。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31069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唉，你买它做什么！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你买它做什么？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我也看！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人群里爆发了一片笑声。年轻干部用扇子挡着嘴，对老头嘀咕了几句什么。老头立刻冷着脸说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不行不行，明天也是我的生日，我也爱花！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245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40995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医药公司是国营的。国营单位不景气，人浮于事，各怀心计，直至把医药公司逼得上气不接下气。只剩最后一口气了，老总才不得不提出了改制。再不改，百号职工就要断粮了。改制改什么，就是改老总为老板。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公司财产连同百号职工，一起卖给了江苏老板，孙华也被江苏老板买了。老总离开医药公司时，特地请同事在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天然居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聚餐。自然孙华也要去。老总屡屡给孙华敬酒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1914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你这个人真难说话！这么贵，你吃它喝它？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咦，我不吃它喝它，你那个上级吃它喝它？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人们听得明白，就又笑起来了。年轻干部不知出于一种什么心理，陡地变了脸色说：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你是哪个村的？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严村的。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你们村的支书是谁？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4418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654" y="517426"/>
            <a:ext cx="8946973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这一回，人们没有笑。他们望着年轻干部的脸色，纷纷说：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老头儿，让给他吧，与人方便自己方便。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老头儿听人劝说，心里好像活动了一点儿。他望着那盆令箭荷花，用手捻着胡子，又咂起嘴唇儿。年轻干部冷冷一笑，乘势说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就是嘛，你们乡下人，还缺花看吗？高粱花、棒子花、打破碗碗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花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野花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野草遍地都是。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姑娘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块钱买了！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8486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710352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说着，把钱送到姑娘脸前。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姑娘不接他的钱，手拿着小花手绢，依然那么扇着，冷冷地盯着他。他还想说什么，那老头儿一跳脚，从怀里掏出一把崭新的票子，扯着嗓子嚷道：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你要那么说，我出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块钱！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3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26753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279" y="52923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你这个人真是自不量力！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姑娘好像生了很大的气，瞪了老头儿一眼说，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看在你来得早，凭着你那票子新鲜，依你，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块钱搬走吧！记住，原产墨西哥，免得叫人再拿扇子拍你！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年轻干部气得脸色发白，用扇子指着姑娘的脸，一时不知说什么好：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你你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我叫蒋小玉，南关的，我们支书叫蒋大河，还问我们治保主任是谁吗？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1652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人们明白姑娘的心思，一齐仰着脖子大笑起来。在笑声中，人们都去摸自己的钱包，都想买姑娘一盆花，姑娘就忙起来了。她笑微微地站在百花丛中，也像一枝花儿，像一枝挺秀淡雅的兰花吧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63262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下列对小说有关内容的分析和概括，最恰当的两项是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在文中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只是故事发生的场景环境，从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事件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这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角度命题，题目可理解为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花市的故事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花市的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波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花市的趣闻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小说总共描写了两组矛盾，一是卖花姑娘和老头儿讥笑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与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讥笑的矛盾，二是年轻干部和老头儿、卖花姑娘蔑视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农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民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与保持自尊的矛盾。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7503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文中画线句子对令箭荷花的描写浓墨重彩，这么处理一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突出这盆令箭荷花很特别，为下文争买做铺垫，二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为了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与其他的花卉作对比。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年轻干部人在农村却蔑视农民，对上级却竭力奉承讨好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达不到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目的时，公然以权势威胁农民，讥讽农民，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人格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低下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1229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74958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小说采取以小见大的写法，以一个过去常以胡萝卜为粮的贫困村的老头儿欲花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元买一盆令箭荷花的事例，反讽人们生活稍有改变，就开始追求精神享受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latin typeface="Times New Roman"/>
                <a:ea typeface="华文细黑"/>
              </a:rPr>
              <a:t>B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项卖花姑娘和老头儿的矛盾不是讥笑与被讥笑，而是讨价还价，这是珍惜各自的劳动所得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dirty="0" smtClean="0">
                <a:latin typeface="Times New Roman"/>
                <a:ea typeface="华文细黑"/>
              </a:rPr>
              <a:t>C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项画线句子对令箭荷花的描写浓墨重彩，没有与其它花卉对比的意图。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0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5732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项反讽说法不对，这个事例反映了农民也需要多姿多彩的精神生活，追求美的权利人人平等，不分高低贵贱。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AD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926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文中关于严村的那一部分对话及介绍有什么作用？请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简要分析。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6659" y="1707654"/>
            <a:ext cx="8770682" cy="28310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结构上，宕开一笔，使得文章情节起伏有致。因为老头儿来自贫苦的严村，所以使买花这一寻常情节有了波澜；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内容上，暗示人们的生活水平有了提高，不再简单地满足于物质需求，人人都有欣赏美、追求精神生活的权利；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人们欢快而善意的揶揄也烘托出乡民的淳朴，凸显了人物形象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21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73570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765879"/>
            <a:ext cx="8683844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回忆风雨同车的往事，不禁潸然落泪。作为司机，没有谁比你更优秀了。老总这么评价孙华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老板会开车，但老板不开车。老板的车是劳斯莱斯，五六百万呢。老板要在公司里选最好的司机。没有悬念，孙华当之无愧地做了老板的司机。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孙华做了三十年的司机，还是第一次开这么名贵的车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926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74958"/>
            <a:ext cx="868384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小说中的卖花姑娘蒋小玉是个怎样的人物形象？请简要分析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247" y="1779662"/>
            <a:ext cx="8647507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精明能干，干脆利落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生意做得好，不拖泥带水；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开朗活泼，纯洁善良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爱笑，为老头儿打抱不平；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落落大方，正直无畏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冷待年轻干部，坦然告知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姓名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73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9268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06378"/>
            <a:ext cx="8770682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卖花姑娘最后以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元钱的价格将令箭荷花卖给了老头儿，仅仅是为了打抱不平吗？请结合文本，谈谈你的看法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059" y="1707654"/>
            <a:ext cx="8821322" cy="28387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不是。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>
              <a:lnSpc>
                <a:spcPct val="140000"/>
              </a:lnSpc>
            </a:pP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通过老头儿和年轻干部的对话，卖花姑娘知道年轻干部买花只是为了巴结讨好上级，而老头儿是真正喜欢花，想满足一下自己的精神需求；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年轻干部瞧不起农民，卖花姑娘自己也是农民，捍卫老头儿的尊严，其实也是捍卫自己的尊严；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3267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0806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68" y="931412"/>
            <a:ext cx="8597865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社会在进步，农民的腰杆也挺直了，卖花姑娘有底气这么做；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卖花姑娘这么做，也是她爽直、有正义感的性格使然。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12647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25755"/>
            <a:ext cx="8683844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很是忐忑。坐上劳斯莱斯，孙华像坐在金銮殿上，战战兢兢。老板又是不苟言笑的人，坐在后面一言不发，孙华便越发地紧张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发现老板和老总不一样。老总坐车时，坐在副驾驶室，和孙华一路交谈，偶尔还讲点笑话，活跃一下沉闷的气氛。可老板不然。老板坐在后排，要么打电话，要么看风景，或打个瞌睡，或者抽支烟。除发出指令外，不和孙华多说一句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5744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683375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板还有许多特别的规定，老总没有。老板说，你是司机，只管开车，一句话都不要多说。孙华说，我总该知道去哪里吧？老板说，你不需要知道任何事，该你知道的，我会让你知道。老板说，你要擦车，天天擦，像疼爱自己的孩子一样。孙华说，这么贵的车，最好去洗车场去才洗得干净。老板说，洗车要钱，几十块钱也要节约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12776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6659" y="571475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66040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老板还规定孙华不能穿西装，因为老板个矮，比孙华矮半个头。有次孙华穿西装，客户就把孙华当成老板，把老板当成司机了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indent="660400" algn="dist">
              <a:lnSpc>
                <a:spcPct val="150000"/>
              </a:lnSpc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高速路上开车，孙华特别反感别人指手画脚，可老板偏偏喜欢。有时车子快了，老板便敲孙华的座椅：慢点，再慢点，你赶着去投胎呢。孙华解释，一百，不快啊。老板不高兴了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孙华记住了老板的规定，车速定格在一百左右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94191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649467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老板又敲孙华的座椅：快点，再快点。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华说，一点儿不慢啊。老板不悦了。老板说，以后记住了，你是给我开车，不是我搭你的车，我说什么就是什么，而不是你做什么就是什么。车速的快慢，不是由你的技术决定，而是由我的时间决定的。我赶时间呢，速度要快；我没急事呢，速度要慢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86222"/>
              </p:ext>
            </p:extLst>
          </p:nvPr>
        </p:nvGraphicFramePr>
        <p:xfrm>
          <a:off x="381908" y="85780"/>
          <a:ext cx="86545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  <a:gridCol w="1081823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001" y="80576"/>
            <a:ext cx="10693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0078" y="540995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老板还和孙华约法三章：老板的安全至高无上，老板的利益至高无上，老板的命令至高无上。老板说，老孙啊，你很会开车，但你很不会做人哦。有些道理你是不懂的。老板和普通人不一样，普通人出了车祸，赔点钱就知足了。可老板多少钱也不在乎，在乎的是生命。只要活着，多少钱老板都能赚。所以无论什么情况，你第一时间要考虑的，是确保老板的安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471170" y="8195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551992" y="83324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3638161" y="84698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4716016" y="87446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5802185" y="88820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6886672" y="90194"/>
            <a:ext cx="1069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>
            <a:hlinkClick r:id="rId9" action="ppaction://hlinksldjump"/>
          </p:cNvPr>
          <p:cNvSpPr txBox="1"/>
          <p:nvPr/>
        </p:nvSpPr>
        <p:spPr>
          <a:xfrm>
            <a:off x="7954165" y="92998"/>
            <a:ext cx="1080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3514</TotalTime>
  <Words>3165</Words>
  <Application>Microsoft Office PowerPoint</Application>
  <PresentationFormat>全屏显示(16:9)</PresentationFormat>
  <Paragraphs>470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381</cp:revision>
  <dcterms:created xsi:type="dcterms:W3CDTF">2014-12-15T01:46:29Z</dcterms:created>
  <dcterms:modified xsi:type="dcterms:W3CDTF">2015-04-15T06:46:29Z</dcterms:modified>
</cp:coreProperties>
</file>