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716" r:id="rId3"/>
    <p:sldId id="724" r:id="rId4"/>
    <p:sldId id="725" r:id="rId5"/>
    <p:sldId id="726" r:id="rId6"/>
    <p:sldId id="727" r:id="rId7"/>
    <p:sldId id="728" r:id="rId8"/>
    <p:sldId id="729" r:id="rId9"/>
    <p:sldId id="730" r:id="rId10"/>
    <p:sldId id="731" r:id="rId11"/>
    <p:sldId id="732" r:id="rId12"/>
    <p:sldId id="733" r:id="rId13"/>
    <p:sldId id="734" r:id="rId14"/>
    <p:sldId id="765" r:id="rId15"/>
    <p:sldId id="766" r:id="rId16"/>
    <p:sldId id="767" r:id="rId17"/>
    <p:sldId id="717" r:id="rId18"/>
    <p:sldId id="757" r:id="rId19"/>
    <p:sldId id="718" r:id="rId20"/>
    <p:sldId id="758" r:id="rId21"/>
    <p:sldId id="719" r:id="rId22"/>
    <p:sldId id="760" r:id="rId23"/>
    <p:sldId id="761" r:id="rId24"/>
    <p:sldId id="720" r:id="rId25"/>
    <p:sldId id="739" r:id="rId26"/>
    <p:sldId id="740" r:id="rId27"/>
    <p:sldId id="741" r:id="rId28"/>
    <p:sldId id="742" r:id="rId29"/>
    <p:sldId id="743" r:id="rId30"/>
    <p:sldId id="744" r:id="rId31"/>
    <p:sldId id="745" r:id="rId32"/>
    <p:sldId id="746" r:id="rId33"/>
    <p:sldId id="747" r:id="rId34"/>
    <p:sldId id="748" r:id="rId35"/>
    <p:sldId id="749" r:id="rId36"/>
    <p:sldId id="768" r:id="rId37"/>
    <p:sldId id="769" r:id="rId38"/>
    <p:sldId id="770" r:id="rId39"/>
    <p:sldId id="771" r:id="rId40"/>
    <p:sldId id="772" r:id="rId41"/>
    <p:sldId id="721" r:id="rId42"/>
    <p:sldId id="763" r:id="rId43"/>
    <p:sldId id="722" r:id="rId44"/>
    <p:sldId id="764" r:id="rId45"/>
    <p:sldId id="723" r:id="rId46"/>
    <p:sldId id="756" r:id="rId47"/>
    <p:sldId id="381" r:id="rId4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7.xml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slide" Target="slide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629" y="2215902"/>
            <a:ext cx="7545655" cy="94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考点综合提升练</a:t>
            </a:r>
            <a:r>
              <a:rPr lang="en-US" altLang="zh-CN" sz="4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</a:t>
            </a:r>
            <a:r>
              <a:rPr lang="en-US" altLang="zh-CN" sz="4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4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外国小说</a:t>
            </a:r>
            <a:endParaRPr lang="en-US" altLang="zh-CN" sz="42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8750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838" y="518135"/>
            <a:ext cx="8683844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我混得不错，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但这一切都归功于我偶然交了一个好运。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我不懂你说的是什么意思。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还记得阿伯拉罕吧？飞黄腾达的本该是他。当他被指派为圣托马斯附属医学院注册员的时候，我是绝对没有希望进入领导机构的，我只能开业当个医生。但是阿伯拉罕让位了，他的位子让我弄到了手。这样就给了我步步高升的机会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02623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1419" y="586715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我想你说的话是真的。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这完全是运气。我想，阿伯拉罕心理一定变态了。他在亚历山大港找了个检疫员什么的小差事，他同一个丑陋的希腊老婆子住在一起，生了半打长着瘰疬疙瘩的小崽子。所以我想，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问题不在于一个人脑子聪明不聪明，真正重要的是要有个性。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阿伯拉罕缺少的正是个性。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6904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10515"/>
            <a:ext cx="8683844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当然了，不管怎么说，正因为他走了这么一步，才让我占了便宜。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他吸着雪茄，舒适地喷着烟圈，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但是如果这件事同我个人没有牵连的话，我是会为他虚掷才华感到可惜的。一个人竟这样糟蹋自己，实在太令人心痛了。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很怀疑，阿伯拉罕是否真的糟蹋了自己。做自己最想做的事，生活在自己喜爱的环境里，淡泊宁静，与世无争，这难道是糟蹋自己吗？与此相反，做一个医生，年薪一万英镑，就是成功吗？我想，这一切都取决于一个人如何看待生活的意义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250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460658"/>
            <a:ext cx="8683844" cy="47459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取决于他认为对社会应尽什么义务，对自己有什么要求。但是我还是没有说什么，我有什么资格同一位爵士争辩呢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下列对这篇小说的理解和分析，不准确的两项是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这篇小说采用了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给别人讲述故事的方式来叙述情节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刻画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人物，这样写便于在叙述中穿插议论，更好地揭示小说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深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刻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的主题思想。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阿伯拉罕选择放弃到圣托马斯医院就职，是因为他乘的那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艘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货轮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在亚历山大港靠岸时，码头上攘来熙往的人群让他倍感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生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活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的艰辛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1258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5318" y="626070"/>
            <a:ext cx="8683844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阿伯拉罕的选择让人惊诧，千奇百怪的谣言不胫而走。但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阿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伯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拉罕根本就不在乎，依旧我行我素，从中可看出其怪僻、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固执的性格。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阿伯拉罕让出圣托马斯医院的职位，给了阿莱克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卡尔米凯尔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机会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，正是这样的好运，让阿莱克最终能够事业成功、生活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优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裕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、名利双收。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00046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5318" y="608866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小说结尾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但是我还是没有说什么，我有什么资格同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爵士争辩呢？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一句，流露出了作者对世俗观念的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否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，对崇尚自由勇气的肯定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项原因解释错误，亚历山大港的人群、阳光和碧空让阿拉伯罕感觉好像回到了老家，有一种获得无限自由的感觉，他打定主意要在亚历山大度过今后的日子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0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7565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5318" y="570766"/>
            <a:ext cx="868384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从中可看出其怪僻、为人固执的性格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分析错误，应是从中可看出其意志强大，富有个性。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BC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796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小说开头一段着力写阿伯拉罕才华过人，前程有可靠保证，这样写的意图是什么？请简要分析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7828" y="1851670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解答本题需要结合小说人物形象的塑造、故事情节的开展和小说主题思想的揭示等多个方面来分析。小说主要运用了对比的手法来塑造人物和叙述故事，前面着力写阿伯拉罕才华过人，前程有可靠保证，其用意在于与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十年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12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36376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0543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后的阿伯拉罕形成对比，凸显形象特征；同时，为后面的情节做必要铺垫，增加小说的波澜，揭示主题思想</a:t>
            </a:r>
            <a:r>
              <a:rPr lang="zh-CN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与十年以后的阿伯拉罕事业平凡、生活平淡构成对比，凸显出阿伯拉罕不同凡俗的形象特征。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为后文写阿伯拉罕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选择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的不同寻常做铺垫，使小说情节更具波澜，引发读者深思，揭示出小说深刻的主题思想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796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根据小说内容，简要概括阿伯拉罕的形象特点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009" y="1275606"/>
            <a:ext cx="87339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对人物形象特点的概括，应当联系小说的情节，紧扣人物的经历，特别是小说中关于人物描写的文字来分析。小说中若有对该人物性格的客观描述，可以直接摘取出来，如小说第一段中关于阿伯拉罕的客观描述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是个性格腼腆，对人和气，很有才能的年轻人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78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61239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9830" y="574958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阿伯拉罕的选择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英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毛姆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给蒂阿瑞讲了一个我在圣托马斯医院认识的人的故事。这人姓阿伯拉罕，是个性格腼腆，对人和气，很有才能的年轻人。在学习期间，任何一种奖金只要他有机会申请就绝对没有旁人的份儿。最后他被选进领导机构中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86935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3719" y="861591"/>
            <a:ext cx="882132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性格腼腆，对人和气，很有才能；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追求心灵自由，个性极强；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生性淡泊，不慕名利，与世无争；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珍爱生活，崇尚自然。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53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796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1652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阿莱克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卡尔米凯尔在谈到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问题不在于一个人脑子聪明不聪明，真正重要的是要有个性。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你同意这种观点吗？请谈谈你的理由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828" y="2355726"/>
            <a:ext cx="8597865" cy="21161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对于阿莱克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·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卡尔米凯尔这番话的评价，应当联系小说中阿伯拉罕和阿莱克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·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卡尔米凯尔两个人物各自的命运，特别是阿伯拉罕的选择来分析。既可以肯定，也可以否定，但都要有明确的观点，且能够自圆其说。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60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68242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9019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观点一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同意。一个人的个性是其事业成功的情商保证，脑子聪明只是事业成功的智商前提。阿伯拉罕脑子聪明，才华过人，但他更有强大的个性，因为看到另外一种生活方式有更重大的意义，他甘愿抛弃别人羡慕的前途，做自己最想做的事，生活在自己喜爱的环境里，淡泊宁静，与世无争。从这个角度来说，他是成功的。而他的成功正是源于他强大的个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27210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568216"/>
            <a:ext cx="8683844" cy="43611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观点二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不同意。成功同时需要智商和情商。脑子不聪明，智商不够，仅有个性，那是不可能成功的。个性不强，情商不够，仅有智商，那也不可能成功。阿莱克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卡尔米凯尔觉得自己的成功是因为阿伯拉罕让位，让自己获得了圣托马斯医院的职位，获得步步高升的机会，最终获得了成功。而实际上，这里面也离不开他自己的学识水平和勤奋努力。正因为他在大战中工作得非常出色，才荣获了爵士封号；正因为他在六七家大医院都兼任要职，他一年才可以有一万英镑的收入。可见，智商和情商都是成功的前提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796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513998"/>
            <a:ext cx="8770682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小精灵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劳伦斯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威廉斯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即使在这么明显的麻烦中，被警察紧紧地抓住手腕，强尼的眼神依旧是那么自然、坚定，一副不在乎的样子。卡斯楚曾经看到过这种眼神，他明白它们意味着什么，因此他立刻做了一个决定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为强尼开脱，声称强尼是受他指使而为。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0733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9019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警官卡尔明白他的心思，急忙劝道：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你以为这么做是在给小孩子一个机会吗？我告诉你，大错特错！你只是让他再回到法兰克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佛森的手下，让那个恶棍再教他更多犯罪的伎俩罢了！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卡斯楚脸上的笑容顿时失去了大半。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他轻轻地说，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不，我绝不会袒护佛森。但我们现在讨论的并不是佛森。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19826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078" y="620678"/>
            <a:ext cx="8683844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卡尔不想再做任何争辩，便放开强尼，转身走出店门。剩下的两人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岁的老人，一个是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岁的小鬼，仿佛有了无言的默契。一直等到沉重的脚步声消失在门外，卡斯楚摊开手掌。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现在，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他用认真的语气说，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你可以把锁还给我了吧。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强尼一语不发地松开手掌，把锁挂回架子上。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895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681638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这只是一个普通的锁头，把你的鞋带给我。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卡斯楚命令的口吻使强尼不得不弯下腰，解下又破又脏的鞋子的鞋带。卡斯楚拎起鞋带，检查了一下两端的金属头，然后把鞋带的一端插进钥匙孔里。他的手指轻轻挑动了三四下，锁头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的一声就开了。强尼惊讶地探过头来。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6502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620678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嘿，你怎么弄的？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别忘了，我是一个锁匠。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男孩的表情立刻变了。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嘿，你不只会这样吧！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强尼马上接口，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我记得佛森提起过你，他说你以前是保险箱大盗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最伟大的保险箱大盗！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26326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628298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以前的兄弟是这么称呼我的。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卡斯楚顺手把东西整理了一下，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强尼，我们来谈个交易如何？刚刚我已对你略施小惠了，我需要一个孩子来替我看店，每天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小时，放学以后来，星期六则是全天。我每小时付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美分，你想不想做？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强尼脸上好奇、惊异的表情这时变成不屑一顾的神色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245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47906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他的前程已经有了可靠的保证。按世情推论，他在自己这门事业上肯定会飞黄腾达的。在正式上任前，他想度一次假；他因为没有钱，所以在一艘开往地中海的不定期货船上谋了个医生的职位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几个星期以后，医院收到了阿伯拉罕的辞呈。这件事使人们感到极其惊诧，千奇百怪的谣言不胫而走。不久，阿伯拉罕也就被人遗忘了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4115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62948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如果我需要钱的话，我知道该怎么去弄。才不要整个礼拜为了工作而操劳呢！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而且，如果你找不到门路，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卡斯楚接着说，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你的朋友佛森也一定能帮你，对吗？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那种骄矜、自恃的神色又出现在强尼的脸上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没错！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他很厉害的。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9994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14243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卡斯楚露出轻蔑的笑容。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厉害？那种偷银行的小把戏也算本事？我敢说，不出一年，他就会锒铛入狱。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强尼仰着头说：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不可能！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好吧，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卡斯楚的口气变得严厉了，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我不再给你建议了，给你看一样东西。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他从柜子底下找出一本泛黄的报纸剪贴簿，把它摊开。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31069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55971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保险柜大盗之王。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卡斯楚指给小孩看，微微地笑着。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强尼，我不会傻到把其中的奥秘告诉你的，连佛森都一无所知。我已经把它们写在回忆录里。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卡斯楚继续说，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我把那本活页笔记本放在房间的一个上了锁的抽屉里，我所知道的各种技巧都写在里面，等我死了就会出版。那时，一夜之间，所有人都会知道。当然，只要每个人都知道，里面的秘密就没有用了。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1914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55209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强尼若有所思地摇摇头。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你本来可以大捞一票的，为什么不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大捞一票？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卡斯楚插嘴道，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没错，别人口袋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里的</a:t>
            </a:r>
            <a:r>
              <a:rPr lang="en-US" altLang="zh-CN" sz="26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25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万美元。可是，那得花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年的工夫才偷得到。其中还要扣掉一半的开销，至少一半，到最后，我每年只能存下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美元。按照正常的情况，这家五金店的收入比那个好多了。去年我赚了超过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倍的钱。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4418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218" y="525046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你本可赚更多。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卡斯楚先生向他笑了一下，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也许我忘了告诉你，我被关了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年，使我的平均收入大大降低了。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你怎么会被捉呢？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人算不如天算啊！迟早会有出错的一天。愈早犯错就愈容易回来。没有人是绝顶聪明的，你的好朋友佛森也不是。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8486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54790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强尼渐渐又露出自恃、固执的神色。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再见吧，强尼。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卡斯楚失望地说，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我要工作了。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第二天晚上，大约深夜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点钟左右，已在卡斯楚的房里埋伏了两个晚上的卡尔警官握着左轮手枪，轻轻地走上前，在佛森拿到那本笔记本之前，将他逮捕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隔天下午，卡斯楚先生正在看一本活页笔记本。强尼放学经过他的店前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1175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57838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进来吧，强尼。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男孩慢慢地走近柜台。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我听说佛森搬走了，搬到市立监狱去了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我记得我好像跟你说过有关回忆录的笑话，其实它并不存在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强尼一语不发。他盯着卡斯楚的脸，眼中流露出一种与过去完全不同的眼神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一种崇拜和尊敬的眼神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7689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578386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下列对小说有关内容的分析和概括，最恰当的两项是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强尼被警察抓个现行，但他的眼神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依旧是那么自然、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，一副不在乎的样子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，因为他相信卡斯楚先生会救他。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当警察说放了强尼意味着让他受到佛森更多的坏的影响时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卡斯楚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先生顿时消减了笑容，表明他也意识到了问题的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严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3133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645964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卡斯楚先生借助自己的经历现身说法，想让强尼离开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法兰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佛森，但是没有成功，而佛森被抓，正中卡斯楚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先生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下怀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强尼没有接受卡斯楚先生的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，这让卡斯楚先生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雇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他的企图失败，也说明强尼当时根本就没有劳动的意识。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98783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938" y="671011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文中描写警官卡尔的文字很少，他却是一个相当重要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角色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，因为他起着连缀人物、象征正义的力量、让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情节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发展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自然的作用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他相信卡斯楚先生会救他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的原因分析错误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佛森被抓，正中卡斯楚先生下怀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只是表面现象，实际情形是佛森被抓，正是卡斯楚先生所设计的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73570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21618"/>
            <a:ext cx="8683844" cy="45114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大约十年之后，有一次我乘船去亚历山大港。即将登陆时，我同其他旅客一起排好队，等待医生上船来检查身体。来的医生是个衣履寒酸、身体肥硕的人。我觉得仿佛过去在什么地方见过他。忽然，我想起来了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阿伯拉罕。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我喊道。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di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转过头来，愣了一会儿，他也认出我来，立刻握住我的手。在我们两人各自惊叹了一番后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他听说我准备在亚历山大港过夜，便邀请我吃晚饭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在我们会面以后，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26745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78631"/>
            <a:ext cx="87706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项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让卡斯楚先生雇用他的企图失败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错误，卡斯楚是想帮他。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BE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1926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29238"/>
            <a:ext cx="8770682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小说中的卡斯楚先生有哪些形象特点？请简要分析。</a:t>
            </a:r>
            <a:endParaRPr lang="zh-CN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1899" y="1203598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解答此题，要回到文中围绕人物筛选信息，关键信息就是有关卡斯楚先生的行为、语言等的描写，然后将信息进行合并，从自己储备的描述人物性格的词汇中选择合适的词语进行描述。注意在答题时要做到有理有据，即先指出人物形象特点，然后结合文本内容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21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12523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019" y="673567"/>
            <a:ext cx="8345003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善良：他通过撒谎的办法，从警察手中解救强尼，后来设计成功转变强尼。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迷途知返：他曾是远近闻名的保险箱大盗，经过改造，重新做人，以自力更生为荣。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有耐心：面对强尼的骄矜自恃和拒绝，他总能沉着而为，潜心帮助。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有智谋：他通过一本并不存在的回忆录，帮助警方抓获了佛森。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1926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582578"/>
            <a:ext cx="8683844" cy="11326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小说多次写到强尼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自恃、固执的神色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及其他类似的神色，这在文中有什么作用？请简要分析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007" y="1707654"/>
            <a:ext cx="8647507" cy="26362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这是高考常考的一种题型，考查对局部语言之于全篇作用的理解。解答此题要学会用联系的观点看问题，要懂得正面描写与侧面描写的技巧，如正面写强尼，则是侧面写佛森写卡斯楚。通过这些描写，能看出强尼的性格，能看出佛森对他的影响，更能看出卡斯楚先生行为的意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73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4413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799" y="676047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这些神态描写相互照应，强化对强尼骄矜自恃性格的刻画，给读者以深刻的印象；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暗示他受佛森的影响之深，深刻地表现他心灵扭曲程度之重；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暗示卡斯楚先生帮助他改变人生观难度之大，反衬卡斯楚先生的善良伟大；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与文本最后一段中他的眼神形成对比，凸显他的变化之大，从而表现卡斯楚对他的影响之大。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1926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06378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小说写到佛森被捕，似乎可以画上句号了，作者为何还要写隔天卡斯楚先生和强尼见面的场景呢？请结合文本，谈谈你的理解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489" y="2355726"/>
            <a:ext cx="87339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该题也在考查对局部之于全篇作用的理解，但是这里的理解，是多层面的，需要从多个角度观照作品。一般情况下，应联系结构、情节、人物、主旨等去考虑其作用。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26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0806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520854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从结构上看，写了这一场景，小说的结构才完整，即卡斯楚先生对强尼的帮助终于有了一个理想的结果；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从情节上看，写了这一场景，小说前面的情节走势才自然，即卡斯楚先生利用强尼协助警察智取佛森；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从主旨表达上看，写了这一场景，主旨才更加深刻，即卡斯楚先生不仅自己迷途知返，而且积极主动帮助那些像当年的自己一样的迷途者；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从人物形象的塑造上看，写了这一场景，能使卡斯楚先生和强尼的形象更加丰满。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1264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7774" y="571475"/>
            <a:ext cx="842845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再次表示在这个地方遇到他实在出乎我的意料。他现在的职务相当低微，他给人的印象也很寒酸。这之后他给我讲了他的故事。在他出发到地中海度假的时候，他一心想的是再回到圣托马斯医院去就职。一天早晨，他乘的那艘货轮在亚历山大港靠岸，他在甲板上看着这座阳光照耀下的白色城市，看着码头上的人群，看着阳光和碧蓝的天空。这时，他的心好像被什么东西揪了一下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574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96816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突然间，他感到一阵狂喜，有一种获得无限自由的感觉。他觉得自己好像回到了老家，他当时当地就打定主意，今后的日子他都要在亚历山大度过了。离开货轮并没有什么困难，半小时以后，他已经带着自己的全部行李登岸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船长一定会觉得你发疯了。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我笑着说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12776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1419" y="525046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别人爱怎么想就怎么想，我才不在乎呢。做出这件事来的不是我，是我身体里一种远比我自己的意志更强大的力量。上岸以后，我四处看了看，想着要到一家希腊人开的小旅馆去；我觉得我知道在哪里能找到这家旅馆。我一点儿也没费劲就走到这家旅馆前边，我一眼就认出它来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你过去到过亚历山大港吗？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没有。在那次出国前我从来没有离开过英国。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9419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9499" y="701506"/>
            <a:ext cx="8345003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不久以后，他就在公立医院找到了工作，从此一直待在那里。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你从来没有后悔过吗？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从来没有。一分钟也没有后悔过。我挣的钱刚够维持生活，但我感到心满意足。我什么要求也没有，只希望这样活下去。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86222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279" y="540995"/>
            <a:ext cx="8770682" cy="44534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第二天我离开了亚历山大港，直到不久前我才又想起阿伯拉罕的事，那是我同老朋友阿莱克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卡尔米凯尔一同吃饭的时候。他在大战中工作非常出色，荣获了爵士封号。我向他表示了祝贺，我们约好一起吃晚饭，我对他说，他今天的生活同我们做学生时相比，变化真是太大了。那时，我们在一家寒酸的意大利餐馆吃一顿饭都是非常奢侈的事。现在卡尔米凯尔在六七家大医院都兼任要职，据我估计，一年可有一万英镑的收入。这次受封为爵士，只不过是他迟早要享受到的一个荣誉而已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3565</TotalTime>
  <Words>3497</Words>
  <Application>Microsoft Office PowerPoint</Application>
  <PresentationFormat>全屏显示(16:9)</PresentationFormat>
  <Paragraphs>489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390</cp:revision>
  <dcterms:created xsi:type="dcterms:W3CDTF">2014-12-15T01:46:29Z</dcterms:created>
  <dcterms:modified xsi:type="dcterms:W3CDTF">2015-04-16T02:28:27Z</dcterms:modified>
</cp:coreProperties>
</file>