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716" r:id="rId3"/>
    <p:sldId id="722" r:id="rId4"/>
    <p:sldId id="723" r:id="rId5"/>
    <p:sldId id="724" r:id="rId6"/>
    <p:sldId id="725" r:id="rId7"/>
    <p:sldId id="726" r:id="rId8"/>
    <p:sldId id="727" r:id="rId9"/>
    <p:sldId id="728" r:id="rId10"/>
    <p:sldId id="729" r:id="rId11"/>
    <p:sldId id="730" r:id="rId12"/>
    <p:sldId id="731" r:id="rId13"/>
    <p:sldId id="732" r:id="rId14"/>
    <p:sldId id="717" r:id="rId15"/>
    <p:sldId id="718" r:id="rId16"/>
    <p:sldId id="733" r:id="rId17"/>
    <p:sldId id="734" r:id="rId18"/>
    <p:sldId id="735" r:id="rId19"/>
    <p:sldId id="736" r:id="rId20"/>
    <p:sldId id="737" r:id="rId21"/>
    <p:sldId id="738" r:id="rId22"/>
    <p:sldId id="739" r:id="rId23"/>
    <p:sldId id="740" r:id="rId24"/>
    <p:sldId id="741" r:id="rId25"/>
    <p:sldId id="742" r:id="rId26"/>
    <p:sldId id="743" r:id="rId27"/>
    <p:sldId id="744" r:id="rId28"/>
    <p:sldId id="745" r:id="rId29"/>
    <p:sldId id="719" r:id="rId30"/>
    <p:sldId id="720" r:id="rId31"/>
    <p:sldId id="746" r:id="rId32"/>
    <p:sldId id="721" r:id="rId33"/>
    <p:sldId id="747" r:id="rId34"/>
    <p:sldId id="381" r:id="rId3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524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851" y="2170182"/>
            <a:ext cx="7237879" cy="1110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赏析小说形象题题组训练</a:t>
            </a:r>
            <a:endParaRPr lang="en-US" altLang="zh-CN" sz="5000" b="1" dirty="0">
              <a:solidFill>
                <a:srgbClr val="FF111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12982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039" y="543691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终于有一天，有一对高鼻子蓝眼睛的外国人来到了古镇。经过反复考查询问，小五子最后确信他们就是当年那个老外的后人。小五子带着他们来到龙王庙后院的一个储藏室，打开门，首先映入眼帘的是一张桌子，上面摆放着一架相当古老的照相机，还有一套外国人的衣服。小五子指着这些东西说：这就是你们的先辈留下来的。小五子又用手摸着那套衣服说：这套衣服的料子很好，这么多年都没有坏，家父还曾穿着它装鬼，保证了老照片的安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61282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7218" y="513998"/>
            <a:ext cx="8683844" cy="450764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走到储藏室里边，就看到了一捆捆、一箱箱早已发黄的老照片。小五子找出其中的一箱说：这就是你们的先辈最早拍摄的老照片了。两个年轻的外国人手抚这些东西，唏嘘不止。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双方协商的最后结果是把老照片全部无偿捐赠给当地政府。政府在古镇建立一个展览馆，整理展出全部老照片，并为外国人汤姆逊和中国人赵据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小五子的太爷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、赵汗青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小五子的爸爸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在展览馆里塑了蜡像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24755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039" y="726832"/>
            <a:ext cx="877068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展览馆投入使用那天，小五子和那两个老外不断在现场合影留念。他说：再过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年，这也会变成老照片的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老照片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在小说中有哪些作用？依据文本简要概括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29931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0688" y="748690"/>
            <a:ext cx="8597865" cy="30210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贯穿全文情节。全文的情节是通过老照片串联起来的。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塑造人物形象。小说借保护老照片的行动，塑造了小五子一家的群体形象。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揭示小说主旨，深化主题，寄寓着对人们理性对待新生事物，保护文物、传承历史的深沉呼吁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32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22184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308" y="574958"/>
            <a:ext cx="859786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小说塑造了一批群体形象，包括小五子的太爷、爷爷、爸爸及小五子。请简要概括这一群体形象的特点。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</a:t>
            </a: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9199" y="1707654"/>
            <a:ext cx="8441645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善于接纳新生事物。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富有传承历史的责任感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执着。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机智。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恪守诚信。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看淡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金钱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5796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22184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29238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二、综合题组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头条新闻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周　波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那天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，市报张编辑打来电话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的稿子明天见报。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暂时不要发。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为啥不发？都编排好了。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张编辑不解地问。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24713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676682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等等，过几天再发。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我嘿嘿一笑。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张编辑是我的朋友，平时很要好。自从我调到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县县委报道组之后，我们俩关系越发亲密。每当县里举办大型活动或者有领导感兴趣的新闻时，通过他就能顺利发稿，为此我常得到领导的赞许。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过了几天，张编辑又催我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40957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13998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660400" algn="just">
              <a:lnSpc>
                <a:spcPct val="14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稿子不是写得很好嘛，咋不发？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他问。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再等等，我让你发时你再发。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我说话的腔调像是他上级。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搞啥鬼？下回再来稿子我全封了它。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他笑着说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宁愿让你封了其他稿子，这个稿子我现在是绝对不发的。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我说。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那你这么早寄来做啥？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他很好奇。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随时准备着发稿，谁说我不发了？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我说。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这么重要？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他说。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确实很重要。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我哈哈笑着说。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一个月后，我主动打电话给张编辑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95522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690995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星期三请把这篇稿子发出来。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你是市委领导还是我的上级呀？想发就发，想不发就不发。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他有点生气。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求你了，帮兄弟一把，我有要紧事。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我压低声音，怕被旁人听见。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真搞不懂你，好吧，我答应你星期三发出来。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张编辑说话时声音里满是疑惑。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要发在头条哟。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我说。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4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10192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3685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啥，发头条？这报社是你家办的呀？上次可以帮你发头条，这回不敢保证。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张编辑有点火了。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无论如何都要发头条，下次来我请你上县城最好的馆子。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不行。星期三还不知道有啥重要事要登呢。报社的规矩你是知道的，中央领导重要讲话必须放在头条，再说还不知市里有没有重大新闻呢。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张编辑说得很认真。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0964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039" y="494566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一、对点题组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老照片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申　平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dist">
              <a:lnSpc>
                <a:spcPct val="14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古镇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上出现第一个照相师傅时，慈禧老佛爷还没死。这老东西看见火车，连叫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妖怪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。那个高鼻子蓝眼睛的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老外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就是在这个背景之下来到古镇的，他也带来了一个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妖怪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dirty="0" smtClean="0">
                <a:latin typeface="Times New Roman"/>
                <a:ea typeface="华文细黑"/>
              </a:rPr>
              <a:t>——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个黑匣子。这匣子会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砰砰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地起火冒烟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19255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078" y="556235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那至少放在很显眼的位置，不放头条就放二条，报眼也行。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我挖空心思想着各种办法。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你小子越来越不像话了，好吧，看你的命了，我能帮就帮。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张编辑说完就挂了电话。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dist"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星期三早上，省里来了大领导，带队的是水利厅厅长。厅长和一帮专家学者风尘仆仆地赶到市里，准备先在宾馆里听各县区主要负责人汇报。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报纸出来了吗？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74314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659" y="559071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我一大早打电话</a:t>
            </a:r>
            <a:r>
              <a:rPr lang="zh-CN" altLang="en-US" sz="2600" dirty="0" smtClean="0">
                <a:latin typeface="Times New Roman"/>
                <a:ea typeface="华文细黑"/>
                <a:cs typeface="Times New Roman"/>
              </a:rPr>
              <a:t>给张编辑。“你吉人吉相，横头条，大三栏。”张编辑挖苦我。“真的呀，太激动了！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请再帮兄弟一个忙，速送到阳光大酒店大堂和所有房间，尤其是</a:t>
            </a:r>
            <a:r>
              <a:rPr lang="en-US" altLang="zh-CN" sz="2600" dirty="0">
                <a:latin typeface="Times New Roman"/>
                <a:ea typeface="华文细黑"/>
              </a:rPr>
              <a:t>301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房间必须送到。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我急切地说。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我给你打工呀？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张编辑口气有点不耐烦。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省水利厅厅长来了，上午要听各县区汇报海塘建设情况，我们书记、县长已经赶过去了。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我说。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你小子原来在搞大策划呀，怪不得一直等着不让发稿子，</a:t>
            </a:r>
            <a:endParaRPr lang="zh-CN" altLang="en-US" sz="26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799146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678631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我也被你蒙了一个月。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张编辑哈哈大笑起来，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好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帮你一次，我马上让送报员送过去。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阳光大酒店外悬挂着条幅：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热烈欢迎领导及海塘工程视察组莅临我市指导！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横幅迎风招展。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房间内，厅长津津有味地看着刚十万火急送达的当日报纸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1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34612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4447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《建千里海塘，筑钢铁长城》，好！我们的工作就是要这么脚踏实地地去做，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县的经验值得在全省推广。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厅长满面春风地对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县县长说。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我们的工作做得还不够，以后要更加努力去做。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县长也兴奋地说。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我看这次其他地方就不去了，现在就去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县看看。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厅长吩咐随行秘书。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厅长还没听我们汇报呢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其他各县区的领导面面相觑，嘀咕着。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7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34576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13998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还要听啥？房间里能听出啥名堂来？你们看人家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县工作做得多到位，做出成绩就要奖励嘛。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厅长边说边拿着报纸走出了门。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据说，狼多肉少，各县区都在积极争取，那笔海塘资金原定落至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县，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县已预先吃了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定心丸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。却料不到，厅长把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1 000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万海塘资金放到了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县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年底，那篇头条新闻获了奖。县长被调到市里当水利局一把手，想不到，他点名要我跟他一起走马上任。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有删改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0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04963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5209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下列对作品有关内容的分析和概括，最恰当的两项是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作品以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官场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为背景，将对官场世态切入肌理的叙述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巧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地融入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头条新闻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的设计与发表上，彰显了作品的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内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涵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和深度。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张编辑一再催促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，急着要发那篇稿子，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却说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再等等，我让你发时你再发。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这里通过对比，表现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了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人一个急躁，一个沉稳。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172181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29238"/>
            <a:ext cx="8770682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阳光大酒店外悬挂着条幅：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热烈欢迎省领导及海塘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工程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视察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组莅临我市指导！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这个场面描写暗含着对所谓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领导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讽刺。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《建千里海塘，筑钢铁长城》，好！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县的经验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值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在全省推广。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厅长的这句话为下文写那笔海塘资金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被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县做了铺垫。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88078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29238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水利厅厅长不喜欢在房间里听汇报，而是注重调查研究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具有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实事求是的工作作风，他看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县工作做得到位，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就要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给予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县奖励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表现了二人一个急躁，一个沉稳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错，张编辑根本不知道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的心思，被蒙在鼓里，所以一直在催促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；而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却在等待时机</a:t>
            </a:r>
            <a:r>
              <a:rPr lang="zh-CN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。</a:t>
            </a:r>
            <a:endParaRPr lang="en-US" altLang="zh-CN" sz="2600" kern="100" dirty="0">
              <a:solidFill>
                <a:prstClr val="black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2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87414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702732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项这句话属于环境描写，并没有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暗含着对所谓领导的讽刺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宋体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不喜欢在房间里听汇报，而是注重调查研究，具有实事求是的工作作风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有些臆测。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0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22184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7495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作品中的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有哪些形象特点？请简要分析。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_______________________________________________________________________________________________________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从精心设计头条新闻这一行为，可以归纳出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；而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和张编辑的交往体现了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让张编辑送报纸到厅长房间等则表现出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 smtClean="0">
                <a:latin typeface="宋体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6579" y="1124233"/>
            <a:ext cx="8821322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善于钻营，善于取巧，费尽心思策划头条新闻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善于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搞关系，为方便发稿子和编辑打得火热；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深谙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机关之道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，为了升迁绞尽脑汁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710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671458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039" y="683375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发出刺眼的镁光。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老外看见古镇的美景，一边摇头晃脑地喊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OK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一边拿着它东扫西瞄。那黑家伙咔嚓咔嚓地响着，仿佛要把整个古镇吃进去。古镇人惊慌失措，人人避之犹恐不及，只有小五子他太爷不怕。他主动上前跟老外搭讪，还为他充当向导。老外就用生硬的中国话给他讲照相的道理，还教他如何冲洗照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5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22184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614243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这篇作品在写法上有哪些特点？这样写有什么好处？请简要分析。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第一人称的叙述角度应该首先想到，此为第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点；故事在人物对话中展开是这篇小说最主要的写作特点，此为第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点；开头和结尾的独特设计则为第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点</a:t>
            </a:r>
            <a:r>
              <a:rPr lang="zh-CN" altLang="zh-CN" sz="2600" kern="100" dirty="0" smtClean="0">
                <a:latin typeface="宋体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13133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637103"/>
            <a:ext cx="8770682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的视角来叙事，以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之口自述经历，使事件显得真实可信；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多用对话形式，故事在大量人物对话中展开，使叙事更加集中；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层层剥笋，卒章显志，使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头条新闻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的故事富有辛辣的讽刺性。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3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22184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74958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作品为什么以县长点名要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跟他一起走马上任为结尾？请结合全文谈谈你的看法。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作答本题时，要从人物形象、故事情节、艺术技巧以及主题思想等方面去进行探究，这是小说探究题常见的切入角度，需要注意的是要结合文本分析，切忌架空分析</a:t>
            </a:r>
            <a:r>
              <a:rPr lang="zh-CN" altLang="zh-CN" sz="2600" kern="100" dirty="0" smtClean="0">
                <a:latin typeface="宋体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3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11473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2458" y="621863"/>
            <a:ext cx="8683844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艺术结构上，具有戏剧性效果，小说以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的升迁结尾，余韵悠长，耐人寻味；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人物形象上，既使钻营取巧的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的形象更加丰满，也表现了县长这一人物喜欢投机钻营者为己所用的形象特点；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思想内容上，通过这样的结尾，批判了现实社会中官场的潜规则，深化了作品的主题；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情节上，使故事情节更加完整。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6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04792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039" y="589434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外在镇上住了几日，一个可怕的谣言开始到处流传。都说那黑家伙会抽人血，说如果给那家伙照上，你的魂灵就会被老外带走。镇上的几个头人一商量，这天夜里，一伙蒙面人便冲进老外的住处，把他痛打至死。在混乱之中，小五子的太爷机智地取走了老外的照相机，把它藏了起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过了些年，小五子的太爷开设了古镇第一家照相馆。他除了给人照相以外，也喜欢像那个老外一样到处去拍摄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en-US" sz="2600" dirty="0" smtClean="0">
                <a:latin typeface="Times New Roman"/>
                <a:ea typeface="华文细黑"/>
                <a:cs typeface="Times New Roman"/>
              </a:rPr>
              <a:t>把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7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305198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039" y="597054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许多珍贵的历史镜头定格下来。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接着，小五子的爷爷子承父业，也积累了许多古镇的老照片。到了小五子爸爸这一辈，情况有点不妙，因为一场红色风暴席卷而来。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这个时候，小五子他们家的老照片已经分门别类地堆满了一间屋子。小五子当时只有十几岁，他经常偷偷潜入这间屋子，翻看那些老照片。照片上奇异的风景和人物，给他留下了深刻印象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9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33449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039" y="498758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忽然就有人说他家里藏满了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封资修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毒草。小五子的妈妈非常害怕。这天她趁小五子的爸爸不在家，就让小五子协助她搬出一捆捆的照片，用它来点火做饭。正烧着，小五子的爸爸回来了。他一看，撕心裂肺一声大叫，一脚踢翻了正在烧火的小五子，又把做饭的老婆暴打一顿。晚上，爸爸召开家庭会议，小五子似懂非懂地听爸爸说：这些老照片记载的就是古镇的历史，价值连城，咱家的人就是丢了性命，也要把它们保护好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0125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039" y="668135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天夜里，小五子在迷糊的状态下感觉到全家人一起行动，好像在转移那些老照片。搬到后半夜才消停下来。天亮后造反派就冲进他家，横冲直撞到处搜查，可是一无所获。全家人一口咬定：老照片已经全部烧掉了。造反派不信，就把爸爸抓走了。他们批斗他，甚至拷打他，可他就是一句话：照片烧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46355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039" y="536858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接着，镇里当年老外下榻的龙王庙就开始闹起鬼来。不止一个人看到，每到夜深人静之际，那个老外就从龙王庙里走出来，他手里端着照相机，在镇上到处飘荡。有人甚至听见他用生硬的中国话喊：还我的命来，还我的照片来！鬼影后来居然飘到造反派头头家的窗前，叫道：你不是要老照片吗？我给你送来了，你出来拿啊！吓得头头一家险些窜稀。古镇一时充满了恐怖的气氛，一到天黑，家家关门闭户，人人自危，造反派们再也不敢提老照片的事情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834655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039" y="513998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奇怪的是随着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结束，鬼也不再闹了。又过了几年，小五子的爸爸因病去世。临终，他把小五子单独叫到身边，郑重交代了一件事情。小五子涕泪滂沱，连连答应。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光流逝，当小五子即将成为老五子的时候，国内外一批又一批的有钱人不断光临古镇，纷纷以高得令人咋舌的价格来找他收购老照片。但是小五子要么说没有，要么说不卖。后来他说，照片不属于他一个人，他在等待最早一批老照片主人的后代到古镇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8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3498</TotalTime>
  <Words>2682</Words>
  <Application>Microsoft Office PowerPoint</Application>
  <PresentationFormat>全屏显示(16:9)</PresentationFormat>
  <Paragraphs>284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ts</cp:lastModifiedBy>
  <cp:revision>374</cp:revision>
  <dcterms:created xsi:type="dcterms:W3CDTF">2014-12-15T01:46:29Z</dcterms:created>
  <dcterms:modified xsi:type="dcterms:W3CDTF">2015-04-16T02:24:24Z</dcterms:modified>
</cp:coreProperties>
</file>