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6916-3134-434F-929B-B9AB226CA1E2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504F-04B0-4238-B446-9FB662A0E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7582" t="28179" r="32566" b="12882"/>
          <a:stretch>
            <a:fillRect/>
          </a:stretch>
        </p:blipFill>
        <p:spPr bwMode="auto">
          <a:xfrm>
            <a:off x="323528" y="260648"/>
            <a:ext cx="813690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7421" t="15488" r="32082" b="24495"/>
          <a:stretch>
            <a:fillRect/>
          </a:stretch>
        </p:blipFill>
        <p:spPr bwMode="auto">
          <a:xfrm>
            <a:off x="251520" y="188640"/>
            <a:ext cx="8712968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7744" t="17639" r="32082" b="23634"/>
          <a:stretch>
            <a:fillRect/>
          </a:stretch>
        </p:blipFill>
        <p:spPr bwMode="auto">
          <a:xfrm>
            <a:off x="251520" y="188640"/>
            <a:ext cx="8640960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7582" t="14843" r="33050" b="24710"/>
          <a:stretch>
            <a:fillRect/>
          </a:stretch>
        </p:blipFill>
        <p:spPr bwMode="auto">
          <a:xfrm>
            <a:off x="323528" y="260648"/>
            <a:ext cx="8496944" cy="633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6937" t="15703" r="32405" b="24710"/>
          <a:stretch>
            <a:fillRect/>
          </a:stretch>
        </p:blipFill>
        <p:spPr bwMode="auto">
          <a:xfrm>
            <a:off x="251520" y="332656"/>
            <a:ext cx="856895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7421" t="17424" r="32727" b="26000"/>
          <a:stretch>
            <a:fillRect/>
          </a:stretch>
        </p:blipFill>
        <p:spPr bwMode="auto">
          <a:xfrm>
            <a:off x="251520" y="260648"/>
            <a:ext cx="8496944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</cp:revision>
  <dcterms:created xsi:type="dcterms:W3CDTF">2016-01-22T02:23:18Z</dcterms:created>
  <dcterms:modified xsi:type="dcterms:W3CDTF">2016-01-22T02:25:22Z</dcterms:modified>
</cp:coreProperties>
</file>