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56" r:id="rId6"/>
    <p:sldId id="257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81DF-8505-4F9A-87DA-2ED5011D259B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124C-D5E3-4380-A086-51360F88A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6600" dirty="0" smtClean="0"/>
              <a:t>Learning English </a:t>
            </a:r>
          </a:p>
          <a:p>
            <a:pPr algn="ctr">
              <a:buNone/>
            </a:pPr>
            <a:r>
              <a:rPr lang="en-US" altLang="zh-CN" sz="6600" dirty="0" smtClean="0"/>
              <a:t>Issue 2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r="10080" b="-7350"/>
          <a:stretch>
            <a:fillRect/>
          </a:stretch>
        </p:blipFill>
        <p:spPr bwMode="auto">
          <a:xfrm>
            <a:off x="0" y="2132856"/>
            <a:ext cx="91440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21-24  DBCB         25-28 ABCD</a:t>
            </a:r>
          </a:p>
          <a:p>
            <a:r>
              <a:rPr lang="en-US" altLang="zh-CN" sz="4400" dirty="0" smtClean="0"/>
              <a:t>29-31 CAB             32-35 DBCA</a:t>
            </a:r>
          </a:p>
          <a:p>
            <a:r>
              <a:rPr lang="en-US" altLang="zh-CN" sz="4400" dirty="0" smtClean="0"/>
              <a:t>36-40 BFDGE        41-45 ABDCD</a:t>
            </a:r>
          </a:p>
          <a:p>
            <a:r>
              <a:rPr lang="en-US" altLang="zh-CN" sz="4400" dirty="0" smtClean="0"/>
              <a:t>46-50 ABACD        51-55 CABDC</a:t>
            </a:r>
          </a:p>
          <a:p>
            <a:r>
              <a:rPr lang="en-US" altLang="zh-CN" sz="4400" dirty="0" smtClean="0"/>
              <a:t>56-60 BACBD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61 a                                        62 did </a:t>
            </a:r>
          </a:p>
          <a:p>
            <a:r>
              <a:rPr lang="en-US" altLang="zh-CN" sz="3600" dirty="0" smtClean="0"/>
              <a:t>63 healthy                             64 best </a:t>
            </a:r>
          </a:p>
          <a:p>
            <a:r>
              <a:rPr lang="en-US" altLang="zh-CN" sz="3600" dirty="0" smtClean="0"/>
              <a:t>65 too                                    66 to go </a:t>
            </a:r>
          </a:p>
          <a:p>
            <a:r>
              <a:rPr lang="en-US" altLang="zh-CN" sz="3600" dirty="0" smtClean="0"/>
              <a:t>67 which                               68 After</a:t>
            </a:r>
          </a:p>
          <a:p>
            <a:r>
              <a:rPr lang="en-US" altLang="zh-CN" sz="3600" dirty="0" smtClean="0"/>
              <a:t>69 sitting                               70 what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532" t="23250" r="52387" b="11782"/>
          <a:stretch>
            <a:fillRect/>
          </a:stretch>
        </p:blipFill>
        <p:spPr bwMode="auto">
          <a:xfrm>
            <a:off x="1043608" y="0"/>
            <a:ext cx="66247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644" t="23625" r="38724" b="21251"/>
          <a:stretch>
            <a:fillRect/>
          </a:stretch>
        </p:blipFill>
        <p:spPr bwMode="auto">
          <a:xfrm>
            <a:off x="539552" y="260648"/>
            <a:ext cx="799288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cs typeface="Arial Unicode MS" pitchFamily="34" charset="-122"/>
              </a:rPr>
              <a:t>1-5 </a:t>
            </a:r>
            <a:r>
              <a:rPr lang="zh-CN" altLang="en-US" dirty="0" smtClean="0">
                <a:latin typeface="+mn-ea"/>
                <a:cs typeface="Arial Unicode MS" pitchFamily="34" charset="-122"/>
              </a:rPr>
              <a:t>　　　　ＣＤＢＡＢ</a:t>
            </a:r>
            <a:endParaRPr lang="en-US" altLang="zh-CN" dirty="0" smtClean="0">
              <a:latin typeface="+mn-ea"/>
              <a:cs typeface="Arial Unicode MS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  <a:cs typeface="Arial Unicode MS" pitchFamily="34" charset="-122"/>
              </a:rPr>
              <a:t>６－１０　　　ＣＡＢＤＤ</a:t>
            </a:r>
            <a:endParaRPr lang="zh-CN" altLang="en-US" dirty="0">
              <a:latin typeface="+mn-ea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2015-09-20T15:26:43Z</dcterms:created>
  <dcterms:modified xsi:type="dcterms:W3CDTF">2015-09-20T15:43:51Z</dcterms:modified>
</cp:coreProperties>
</file>