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821914_211517617000_2.jpg"/>
          <p:cNvPicPr>
            <a:picLocks noChangeAspect="1"/>
          </p:cNvPicPr>
          <p:nvPr/>
        </p:nvPicPr>
        <p:blipFill>
          <a:blip r:embed="rId2"/>
          <a:srcRect b="4348"/>
          <a:stretch>
            <a:fillRect/>
          </a:stretch>
        </p:blipFill>
        <p:spPr>
          <a:xfrm>
            <a:off x="0" y="214290"/>
            <a:ext cx="9144000" cy="642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428596" y="500042"/>
            <a:ext cx="7837403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advantage of eating </a:t>
            </a:r>
            <a:r>
              <a:rPr lang="en-US" altLang="zh-CN" sz="8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fruits</a:t>
            </a:r>
            <a:endParaRPr lang="zh-CN" altLang="en-US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 descr="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3714752"/>
            <a:ext cx="2286016" cy="2071702"/>
          </a:xfrm>
        </p:spPr>
      </p:pic>
      <p:sp>
        <p:nvSpPr>
          <p:cNvPr id="4" name="矩形 3"/>
          <p:cNvSpPr/>
          <p:nvPr/>
        </p:nvSpPr>
        <p:spPr>
          <a:xfrm>
            <a:off x="653298" y="2967335"/>
            <a:ext cx="7728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 rot="20898536">
            <a:off x="-192422" y="320418"/>
            <a:ext cx="542928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altLang="zh-CN" sz="9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2357430"/>
            <a:ext cx="7978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Why should we eat fruit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68" y="3786190"/>
            <a:ext cx="407196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Everyday?</a:t>
            </a:r>
            <a:endParaRPr lang="zh-CN" altLang="en-US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pic_3386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85728"/>
            <a:ext cx="4620126" cy="2971800"/>
          </a:xfrm>
        </p:spPr>
      </p:pic>
      <p:sp>
        <p:nvSpPr>
          <p:cNvPr id="6" name="TextBox 5"/>
          <p:cNvSpPr txBox="1"/>
          <p:nvPr/>
        </p:nvSpPr>
        <p:spPr>
          <a:xfrm>
            <a:off x="214282" y="3500438"/>
            <a:ext cx="9273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Hundreds of years before , </a:t>
            </a:r>
            <a:r>
              <a:rPr lang="en-US" altLang="zh-CN" dirty="0" smtClean="0"/>
              <a:t>sailors </a:t>
            </a:r>
            <a:r>
              <a:rPr lang="en-US" altLang="zh-CN" dirty="0" smtClean="0"/>
              <a:t>who often </a:t>
            </a:r>
            <a:r>
              <a:rPr lang="en-US" altLang="zh-CN" dirty="0" smtClean="0"/>
              <a:t>travelled  </a:t>
            </a:r>
            <a:r>
              <a:rPr lang="en-US" altLang="zh-CN" dirty="0" smtClean="0"/>
              <a:t>on the sea suffered from </a:t>
            </a:r>
            <a:r>
              <a:rPr lang="en-US" altLang="zh-CN" dirty="0" smtClean="0"/>
              <a:t>scurvy(</a:t>
            </a:r>
            <a:r>
              <a:rPr lang="zh-CN" altLang="en-US" dirty="0" smtClean="0"/>
              <a:t>坏血病）</a:t>
            </a:r>
            <a:endParaRPr lang="en-US" altLang="zh-CN" dirty="0" smtClean="0"/>
          </a:p>
          <a:p>
            <a:r>
              <a:rPr lang="en-US" altLang="zh-CN" dirty="0" smtClean="0"/>
              <a:t>Sailors who had this illness  always  bleeding from mouth or even bleeding from skin. And</a:t>
            </a:r>
          </a:p>
          <a:p>
            <a:r>
              <a:rPr lang="en-US" altLang="zh-CN" dirty="0" smtClean="0"/>
              <a:t>Died in pain at last.  Everyone was worried about this kind of strange disease but had no </a:t>
            </a:r>
          </a:p>
          <a:p>
            <a:r>
              <a:rPr lang="en-US" altLang="zh-CN" dirty="0" smtClean="0"/>
              <a:t>Idea to solve this problem.</a:t>
            </a:r>
          </a:p>
          <a:p>
            <a:r>
              <a:rPr lang="en-US" altLang="zh-CN" dirty="0" smtClean="0"/>
              <a:t>Finally, a doctor who worked  on ship found the reason  of this kind of disease. The reason </a:t>
            </a:r>
          </a:p>
          <a:p>
            <a:r>
              <a:rPr lang="en-US" altLang="zh-CN" dirty="0" smtClean="0"/>
              <a:t>is sailors always were away from land, they seldom went to  shop on land to buy fresh</a:t>
            </a:r>
          </a:p>
          <a:p>
            <a:r>
              <a:rPr lang="en-US" altLang="zh-CN" dirty="0" smtClean="0"/>
              <a:t>fruit .He tried to let the sailors eat fresh orange  everyday. As expected, their bodies </a:t>
            </a:r>
          </a:p>
          <a:p>
            <a:r>
              <a:rPr lang="en-US" altLang="zh-CN" dirty="0" smtClean="0"/>
              <a:t>became healthy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92" y="4357694"/>
            <a:ext cx="1428750" cy="1238250"/>
          </a:xfrm>
        </p:spPr>
      </p:pic>
      <p:sp>
        <p:nvSpPr>
          <p:cNvPr id="4" name="矩形 3"/>
          <p:cNvSpPr/>
          <p:nvPr/>
        </p:nvSpPr>
        <p:spPr>
          <a:xfrm>
            <a:off x="428596" y="2571744"/>
            <a:ext cx="83316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So  here are some fruits that</a:t>
            </a:r>
          </a:p>
          <a:p>
            <a:pPr algn="ctr"/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can be good for our health.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u=1079448694,1849362643&amp;fm=21&amp;gp=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0306"/>
            <a:ext cx="4622785" cy="32861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/>
          <p:cNvSpPr/>
          <p:nvPr/>
        </p:nvSpPr>
        <p:spPr>
          <a:xfrm>
            <a:off x="2968837" y="500042"/>
            <a:ext cx="32063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Apple</a:t>
            </a:r>
            <a:endParaRPr lang="zh-CN" alt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图片 5" descr="u=164659096,2611809300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85728"/>
            <a:ext cx="1571636" cy="1662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2066" y="2714620"/>
            <a:ext cx="412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Apple can promote our bodies produce</a:t>
            </a:r>
          </a:p>
          <a:p>
            <a:r>
              <a:rPr lang="en-US" altLang="zh-CN" dirty="0" smtClean="0"/>
              <a:t>Acetylcholine(</a:t>
            </a:r>
            <a:r>
              <a:rPr lang="zh-CN" altLang="en-US" dirty="0" smtClean="0"/>
              <a:t>乙酰胆碱</a:t>
            </a:r>
            <a:r>
              <a:rPr lang="en-US" altLang="zh-CN" dirty="0" smtClean="0"/>
              <a:t>),which can make</a:t>
            </a:r>
          </a:p>
          <a:p>
            <a:r>
              <a:rPr lang="en-US" altLang="zh-CN" dirty="0" smtClean="0"/>
              <a:t>our cells in brain connect with each other </a:t>
            </a:r>
          </a:p>
          <a:p>
            <a:r>
              <a:rPr lang="en-US" altLang="zh-CN" dirty="0" smtClean="0"/>
              <a:t>faster. It means we can think quickly.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503d269759ee3d6d2cbb050647166d224e4adef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6" y="285728"/>
            <a:ext cx="3200400" cy="2121408"/>
          </a:xfrm>
        </p:spPr>
      </p:pic>
      <p:sp>
        <p:nvSpPr>
          <p:cNvPr id="4" name="矩形 3"/>
          <p:cNvSpPr/>
          <p:nvPr/>
        </p:nvSpPr>
        <p:spPr>
          <a:xfrm>
            <a:off x="1928794" y="500042"/>
            <a:ext cx="29268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Papaya</a:t>
            </a:r>
            <a:endParaRPr lang="zh-CN" alt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 descr="u=526524781,4008370918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000372"/>
            <a:ext cx="3214674" cy="214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4810" y="3000372"/>
            <a:ext cx="4828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Papaya can promote digestion(</a:t>
            </a:r>
            <a:r>
              <a:rPr lang="zh-CN" altLang="en-US" dirty="0" smtClean="0"/>
              <a:t>消化）</a:t>
            </a:r>
            <a:r>
              <a:rPr lang="en-US" altLang="zh-CN" dirty="0" smtClean="0"/>
              <a:t> of us. it is </a:t>
            </a:r>
          </a:p>
          <a:p>
            <a:r>
              <a:rPr lang="en-US" altLang="zh-CN" dirty="0" smtClean="0"/>
              <a:t>easy to digest, too. It  make us feel relax after we</a:t>
            </a:r>
          </a:p>
          <a:p>
            <a:r>
              <a:rPr lang="en-US" altLang="zh-CN" dirty="0" smtClean="0"/>
              <a:t>eat it. Papaya also has an ability of  improving our</a:t>
            </a:r>
          </a:p>
          <a:p>
            <a:r>
              <a:rPr lang="en-US" altLang="zh-CN" dirty="0" smtClean="0"/>
              <a:t>look.</a:t>
            </a:r>
            <a:endParaRPr lang="zh-CN" altLang="en-US" dirty="0"/>
          </a:p>
        </p:txBody>
      </p:sp>
      <p:pic>
        <p:nvPicPr>
          <p:cNvPr id="8" name="图片 7" descr="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4714884"/>
            <a:ext cx="1428750" cy="12382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500694" y="5214950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4714884"/>
            <a:ext cx="14287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u=2961493812,305200956&amp;fm=21&amp;gp=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000240"/>
            <a:ext cx="2905125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571472" y="285728"/>
            <a:ext cx="40575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Banana</a:t>
            </a:r>
            <a:endParaRPr lang="zh-CN" alt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图片 5" descr="u=3415461976,1495586685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643182"/>
            <a:ext cx="3086100" cy="2095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 descr="u=2808023936,194189891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142852"/>
            <a:ext cx="3171825" cy="2095500"/>
          </a:xfrm>
          <a:prstGeom prst="rect">
            <a:avLst/>
          </a:prstGeom>
        </p:spPr>
      </p:pic>
      <p:pic>
        <p:nvPicPr>
          <p:cNvPr id="1026" name="Picture 2" descr="http://img5.imgtn.bdimg.com/it/u=1880222468,2569030807&amp;fm=21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572008"/>
            <a:ext cx="3181350" cy="209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214810" y="5500702"/>
            <a:ext cx="473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 you know, eating banana is not only a healthy</a:t>
            </a:r>
          </a:p>
          <a:p>
            <a:r>
              <a:rPr lang="en-US" altLang="zh-CN" dirty="0" smtClean="0"/>
              <a:t>thing, but also a interesting thing.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Eating fruits everyday is important for us. By eating enough fruits everyday, we will have </a:t>
            </a:r>
          </a:p>
          <a:p>
            <a:r>
              <a:rPr lang="en-US" altLang="zh-CN" sz="2800" dirty="0" smtClean="0"/>
              <a:t>enough power and plenty of energy to face the heavy school work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107593" y="500042"/>
            <a:ext cx="2928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Summary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图片 5" descr="u=791641779,3214808845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857628"/>
            <a:ext cx="1857378" cy="1238252"/>
          </a:xfrm>
          <a:prstGeom prst="rect">
            <a:avLst/>
          </a:prstGeom>
        </p:spPr>
      </p:pic>
      <p:pic>
        <p:nvPicPr>
          <p:cNvPr id="7" name="图片 6" descr="u=1742392240,3167181748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3357562"/>
            <a:ext cx="1571636" cy="1233706"/>
          </a:xfrm>
          <a:prstGeom prst="rect">
            <a:avLst/>
          </a:prstGeom>
        </p:spPr>
      </p:pic>
      <p:pic>
        <p:nvPicPr>
          <p:cNvPr id="9" name="图片 8" descr="Cache_559a8b262a1972ad.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214950"/>
            <a:ext cx="1143008" cy="152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4643438" y="635795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爆炸形 2 15"/>
          <p:cNvSpPr/>
          <p:nvPr/>
        </p:nvSpPr>
        <p:spPr>
          <a:xfrm rot="2930885">
            <a:off x="2491822" y="2616429"/>
            <a:ext cx="4046974" cy="4471833"/>
          </a:xfrm>
          <a:prstGeom prst="irregularSeal2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80cb39dbb6fd52662e19d77dab18972bd40736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3786190"/>
            <a:ext cx="2552700" cy="190500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2143108" y="4286256"/>
            <a:ext cx="92869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上箭头 18"/>
          <p:cNvSpPr/>
          <p:nvPr/>
        </p:nvSpPr>
        <p:spPr>
          <a:xfrm>
            <a:off x="2214546" y="5929330"/>
            <a:ext cx="1214446" cy="5714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4500562" y="5857892"/>
            <a:ext cx="428628" cy="714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5857884" y="4214818"/>
            <a:ext cx="785818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u=3687060743,179231505&amp;fm=21&amp;gp=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12" y="5072074"/>
            <a:ext cx="2347919" cy="1650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52294" y="2644170"/>
            <a:ext cx="4639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 END</a:t>
            </a:r>
            <a:endParaRPr lang="zh-CN" altLang="en-US" sz="9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266</Words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24</cp:revision>
  <dcterms:created xsi:type="dcterms:W3CDTF">2015-11-08T06:27:30Z</dcterms:created>
  <dcterms:modified xsi:type="dcterms:W3CDTF">2015-11-08T10:16:32Z</dcterms:modified>
</cp:coreProperties>
</file>