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243" y="332656"/>
            <a:ext cx="3083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Homework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20" y="1465233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阅读</a:t>
            </a:r>
            <a:r>
              <a:rPr lang="en-US" altLang="zh-CN" sz="3600" dirty="0" smtClean="0">
                <a:solidFill>
                  <a:srgbClr val="FFFF00"/>
                </a:solidFill>
              </a:rPr>
              <a:t>teens</a:t>
            </a:r>
            <a:r>
              <a:rPr lang="zh-CN" altLang="en-US" sz="3600" dirty="0" smtClean="0">
                <a:solidFill>
                  <a:srgbClr val="FFFF00"/>
                </a:solidFill>
              </a:rPr>
              <a:t>并完成习题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endParaRPr lang="en-US" altLang="zh-CN" sz="3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3600" dirty="0">
                <a:solidFill>
                  <a:srgbClr val="FFFF00"/>
                </a:solidFill>
              </a:rPr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summary </a:t>
            </a:r>
          </a:p>
          <a:p>
            <a:r>
              <a:rPr lang="en-US" altLang="zh-CN" sz="3600" dirty="0">
                <a:solidFill>
                  <a:srgbClr val="FFFF00"/>
                </a:solidFill>
              </a:rPr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Page 2  Rise of the robots.</a:t>
            </a:r>
          </a:p>
          <a:p>
            <a:r>
              <a:rPr lang="en-US" altLang="zh-CN" sz="3600" dirty="0" smtClean="0">
                <a:solidFill>
                  <a:srgbClr val="FFFF00"/>
                </a:solidFill>
              </a:rPr>
              <a:t> Page 5  Remembering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turing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r>
              <a:rPr lang="en-US" altLang="zh-CN" sz="3600" dirty="0">
                <a:solidFill>
                  <a:srgbClr val="FFFF00"/>
                </a:solidFill>
              </a:rPr>
              <a:t> </a:t>
            </a:r>
            <a:r>
              <a:rPr lang="en-US" altLang="zh-CN" sz="3600" dirty="0" smtClean="0">
                <a:solidFill>
                  <a:srgbClr val="FFFF00"/>
                </a:solidFill>
              </a:rPr>
              <a:t>Page 6 A harvest mistake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2015-09-01T08:34:58Z</dcterms:created>
  <dcterms:modified xsi:type="dcterms:W3CDTF">2015-09-01T08:43:34Z</dcterms:modified>
</cp:coreProperties>
</file>