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65" r:id="rId4"/>
    <p:sldId id="266" r:id="rId5"/>
    <p:sldId id="267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52" autoAdjust="0"/>
  </p:normalViewPr>
  <p:slideViewPr>
    <p:cSldViewPr>
      <p:cViewPr varScale="1">
        <p:scale>
          <a:sx n="100" d="100"/>
          <a:sy n="100" d="100"/>
        </p:scale>
        <p:origin x="-19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F2718-891B-4A47-A5BB-D86ED93BEF32}" type="datetimeFigureOut">
              <a:rPr lang="zh-CN" altLang="en-US" smtClean="0"/>
              <a:t>2016-09-06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8185F-B14E-4A42-8DDB-092138BBB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771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8185F-B14E-4A42-8DDB-092138BBB3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766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8185F-B14E-4A42-8DDB-092138BBB3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66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7. Round enough</a:t>
            </a:r>
          </a:p>
          <a:p>
            <a:r>
              <a:rPr lang="en-US" altLang="zh-CN" dirty="0" smtClean="0"/>
              <a:t>8. Their necks shouldn’t be too long.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8185F-B14E-4A42-8DDB-092138BBB3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15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9. Their tails should be short too.</a:t>
            </a:r>
          </a:p>
          <a:p>
            <a:r>
              <a:rPr lang="en-US" altLang="zh-CN" dirty="0" smtClean="0"/>
              <a:t>10.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8185F-B14E-4A42-8DDB-092138BBB3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951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2016-09-06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D:\USER\Desktop\IMG_1321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3960440" cy="280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Calligraphy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568952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1. just on the lines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altLang="zh-CN" dirty="0" smtClean="0"/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 smtClean="0"/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0" lv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2.inclination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图片 3" descr="D:\USER\Desktop\IMG_1320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2952328" cy="1944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671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32656"/>
            <a:ext cx="8640960" cy="6192688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3. distance between words</a:t>
            </a:r>
            <a:endParaRPr lang="zh-CN" altLang="zh-C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lvl="0" indent="0"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4. distance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between letters</a:t>
            </a:r>
          </a:p>
          <a:p>
            <a:pPr marL="0" lv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 descr="D:\USER\Desktop\IMG_132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4752528" cy="273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D:\USER\Desktop\IMG_1323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72" y="4221088"/>
            <a:ext cx="4902264" cy="2520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860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8640960" cy="6408712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5. recognizable</a:t>
            </a:r>
          </a:p>
          <a:p>
            <a:pPr marL="0" lvl="0" indent="0">
              <a:buNone/>
            </a:pP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6. same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size</a:t>
            </a:r>
            <a:endParaRPr lang="zh-CN" altLang="zh-CN" sz="28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endParaRPr lang="zh-CN" altLang="zh-C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 descr="D:\USER\Desktop\IMG_1324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64704"/>
            <a:ext cx="4392488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D:\USER\Desktop\IMG_1325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89040"/>
            <a:ext cx="4392488" cy="26642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326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264696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7. 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c, e, o,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8.</a:t>
            </a:r>
            <a:r>
              <a:rPr lang="zh-CN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d, h, k,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zh-CN" altLang="zh-CN" sz="2800" dirty="0"/>
          </a:p>
          <a:p>
            <a:pPr marL="0" lvl="0" indent="0">
              <a:buNone/>
            </a:pPr>
            <a:endParaRPr lang="zh-CN" altLang="zh-C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 descr="D:\USER\Desktop\IMG_1326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260648"/>
            <a:ext cx="2664296" cy="3312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D:\USER\Desktop\IMG_1327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52" y="4293096"/>
            <a:ext cx="3960440" cy="1872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408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264696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9. p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q, j, g, f,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 marL="0" lvl="0" indent="0">
              <a:buNone/>
            </a:pP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10. m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u,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n </a:t>
            </a:r>
          </a:p>
          <a:p>
            <a:pPr marL="0" indent="0">
              <a:buNone/>
            </a:pPr>
            <a:endParaRPr lang="zh-CN" altLang="zh-CN" sz="28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endParaRPr lang="zh-CN" altLang="zh-C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图片 3" descr="D:\USER\Desktop\IMG_1328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36712"/>
            <a:ext cx="2880320" cy="2448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D:\USER\Desktop\IMG_1329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30026"/>
            <a:ext cx="3024336" cy="2063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526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95</Words>
  <Application>Microsoft Office PowerPoint</Application>
  <PresentationFormat>全屏显示(4:3)</PresentationFormat>
  <Paragraphs>45</Paragraphs>
  <Slides>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Calligraphy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89</cp:revision>
  <dcterms:created xsi:type="dcterms:W3CDTF">2016-08-31T01:08:14Z</dcterms:created>
  <dcterms:modified xsi:type="dcterms:W3CDTF">2016-09-06T03:10:38Z</dcterms:modified>
</cp:coreProperties>
</file>