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7299-B86A-40C7-92C6-45E18DF55169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C20B1-2B10-4E02-B151-62A6FFC66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1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C20B1-2B10-4E02-B151-62A6FFC66F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6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7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7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8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1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1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6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0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7DDC-3D66-4D0C-BB59-A250D6FF2252}" type="datetimeFigureOut">
              <a:rPr lang="zh-CN" altLang="en-US" smtClean="0"/>
              <a:t>2016-04-27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6D93-EBB8-4143-AE68-4C0DD0820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7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6314" y="903514"/>
            <a:ext cx="2928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编筐编篓，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929744" y="2438399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/>
              </a:rPr>
              <a:t>俗话说的好：“编筐编篓，重在收口”。意思是说：一只筐或篓无论你之前编的多么好，倘若“收口”不好，那就前功尽弃了。，“筐”编得好，“口”要收得更好！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2310" t="24956" r="42311" b="22243"/>
          <a:stretch/>
        </p:blipFill>
        <p:spPr>
          <a:xfrm>
            <a:off x="183782" y="0"/>
            <a:ext cx="3526971" cy="29609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4195" t="29398" r="43098" b="14277"/>
          <a:stretch/>
        </p:blipFill>
        <p:spPr>
          <a:xfrm>
            <a:off x="579971" y="3331028"/>
            <a:ext cx="2734592" cy="2648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l="52418" t="86478" r="27992" b="6131"/>
          <a:stretch/>
        </p:blipFill>
        <p:spPr>
          <a:xfrm>
            <a:off x="3616925" y="4230000"/>
            <a:ext cx="8245637" cy="17499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2542" y="903514"/>
            <a:ext cx="4169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重在收口</a:t>
            </a:r>
            <a:r>
              <a:rPr lang="en-US" altLang="zh-CN" sz="4400" b="1" dirty="0">
                <a:solidFill>
                  <a:srgbClr val="FF0000"/>
                </a:solidFill>
              </a:rPr>
              <a:t>.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6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</Words>
  <Application>Microsoft Office PowerPoint</Application>
  <PresentationFormat>自定义</PresentationFormat>
  <Paragraphs>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2016-04-05T00:56:52Z</dcterms:created>
  <dcterms:modified xsi:type="dcterms:W3CDTF">2016-04-27T04:38:09Z</dcterms:modified>
</cp:coreProperties>
</file>