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D66B-FC17-4BE7-BFC2-6735848B186E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7A0C-8455-48B1-92EA-D864A4DE99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7A0C-8455-48B1-92EA-D864A4DE999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4D30-CC67-42E4-A1CD-47BC907BA6D3}" type="datetimeFigureOut">
              <a:rPr lang="zh-CN" altLang="en-US" smtClean="0"/>
              <a:pPr/>
              <a:t>2016-10-5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D7C1-528B-4719-A774-0B24CA64E9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772816"/>
            <a:ext cx="706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 Trip To HK And Macao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3528" y="404664"/>
            <a:ext cx="515557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sixth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day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Ruins of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St.paul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By taxi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RMB50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RMB15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Macao Tower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By bus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RMB7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Lotus Square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By bus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RMB5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#In total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RMB82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836712"/>
            <a:ext cx="317774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636912"/>
            <a:ext cx="26432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221088"/>
            <a:ext cx="26765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1520" y="548680"/>
            <a:ext cx="577459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seventh day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1.A-Ma</a:t>
            </a:r>
            <a:r>
              <a:rPr kumimoji="0" lang="en-US" altLang="zh-CN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Temple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By bus   RMB5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2.Macao International Airport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344008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283968" y="3904982"/>
            <a:ext cx="29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whole cost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RMB19429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492896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5816" y="260648"/>
            <a:ext cx="329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Hong Kong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11560" y="1124744"/>
            <a:ext cx="7072770" cy="6924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Hotel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Gangqing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 Hotel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itchFamily="2" charset="-122"/>
                <a:cs typeface="Helvetica"/>
              </a:rPr>
              <a:t>Including Breakfast   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RMB1827/day , 3days)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itchFamily="2" charset="-122"/>
                <a:cs typeface="Helvetica"/>
              </a:rPr>
              <a:t>（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itchFamily="2" charset="-122"/>
                <a:cs typeface="Helvetica"/>
              </a:rPr>
              <a:t>RMB2101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itchFamily="2" charset="-122"/>
                <a:cs typeface="Helvetica"/>
              </a:rPr>
              <a:t> including tax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itchFamily="2" charset="-122"/>
                <a:cs typeface="Helvetica"/>
              </a:rPr>
              <a:t>）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Address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：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Tsim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Sha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Tsui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,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3580"/>
                </a:solidFill>
                <a:effectLst/>
                <a:latin typeface="Helvetica"/>
                <a:ea typeface="宋体" pitchFamily="2" charset="-122"/>
                <a:cs typeface="Helvetica"/>
              </a:rPr>
              <a:t>Hong Kong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20764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573016"/>
            <a:ext cx="34575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276872"/>
            <a:ext cx="3124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548680"/>
            <a:ext cx="5942461" cy="3862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first day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：（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chartered car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RMB600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To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Tsim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Sha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Tsui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check the hotel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Golden Bauhinia Square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(flag-raising ceremony7:50-8:03)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Ocean Park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RMB280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.Victoria Harbor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RMB188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5.Back To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Hotel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#In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Total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RMB1068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692696"/>
            <a:ext cx="22669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04864"/>
            <a:ext cx="2409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789040"/>
            <a:ext cx="257999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1268760"/>
            <a:ext cx="532859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second day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(no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car)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1.Disneyland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subway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HKD4.7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ticket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RMB450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Shopping in 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Mong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Kok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subway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HKD4.7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3.Back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To The Hotel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subway    price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HKD4.5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#In total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RMB462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836712"/>
            <a:ext cx="31854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149080"/>
            <a:ext cx="31146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79512" y="179349"/>
            <a:ext cx="61926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third day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chartered car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RMB600)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Avenue of Stars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On foot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Peak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RMB60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Central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4.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Hong Kong Science Museum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chartered car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RMB25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#In total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RMB685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836712"/>
            <a:ext cx="35075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356992"/>
            <a:ext cx="30364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25144"/>
            <a:ext cx="2736304" cy="20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07504" y="476672"/>
            <a:ext cx="748883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*The fourth day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：（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 car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Tuen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Mun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Park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subway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HKD5.4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Tuen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Mun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Square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3.To Macao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transport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subway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price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HKD6.5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Steamer 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ticket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RMB145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#In total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RMB155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93096"/>
            <a:ext cx="29146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49080"/>
            <a:ext cx="31683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404664"/>
            <a:ext cx="2131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Macao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31032" y="1644770"/>
            <a:ext cx="8712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B0F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Hotel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800" dirty="0" smtClean="0"/>
              <a:t>Venetian Macao Resort Hotel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RMB3558</a:t>
            </a:r>
            <a:r>
              <a:rPr lang="en-US" altLang="zh-CN" sz="2800" b="1" dirty="0" smtClean="0"/>
              <a:t>/day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37528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24944"/>
            <a:ext cx="3312368" cy="176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95536" y="473477"/>
            <a:ext cx="51210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The fifth day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Gamble inside</a:t>
            </a:r>
            <a:r>
              <a:rPr kumimoji="0" lang="en-US" altLang="zh-CN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the hotel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 Eat</a:t>
            </a:r>
            <a:r>
              <a:rPr kumimoji="0" lang="en-US" altLang="zh-CN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at </a:t>
            </a:r>
            <a:r>
              <a:rPr kumimoji="0" lang="en-US" altLang="zh-CN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Guanye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Street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By bus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59"/>
            <a:ext cx="3024336" cy="224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12976"/>
            <a:ext cx="360918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297</Words>
  <Application>Microsoft Office PowerPoint</Application>
  <PresentationFormat>全屏显示(4:3)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</dc:creator>
  <cp:lastModifiedBy>XL</cp:lastModifiedBy>
  <cp:revision>26</cp:revision>
  <dcterms:created xsi:type="dcterms:W3CDTF">2016-10-05T01:30:41Z</dcterms:created>
  <dcterms:modified xsi:type="dcterms:W3CDTF">2016-10-05T02:37:20Z</dcterms:modified>
</cp:coreProperties>
</file>