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94.xml" ContentType="application/vnd.openxmlformats-officedocument.presentationml.slide+xml"/>
  <Override PartName="/customXml/itemProps24.xml" ContentType="application/vnd.openxmlformats-officedocument.customXmlProperties+xml"/>
  <Override PartName="/customXml/itemProps71.xml" ContentType="application/vnd.openxmlformats-officedocument.customXmlProperties+xml"/>
  <Override PartName="/customXml/itemProps113.xml" ContentType="application/vnd.openxmlformats-officedocument.customXmlProperties+xml"/>
  <Override PartName="/ppt/slides/slide120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50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41.xml" ContentType="application/vnd.openxmlformats-officedocument.presentationml.notesSlide+xml"/>
  <Override PartName="/customXml/itemProps87.xml" ContentType="application/vnd.openxmlformats-officedocument.customXmlProperties+xml"/>
  <Override PartName="/customXml/itemProps98.xml" ContentType="application/vnd.openxmlformats-officedocument.customXmlProperties+xml"/>
  <Override PartName="/ppt/notesSlides/notesSlide30.xml" ContentType="application/vnd.openxmlformats-officedocument.presentationml.notesSlide+xml"/>
  <Override PartName="/customXml/itemProps29.xml" ContentType="application/vnd.openxmlformats-officedocument.customXmlProperties+xml"/>
  <Override PartName="/customXml/itemProps76.xml" ContentType="application/vnd.openxmlformats-officedocument.customXmlProperties+xml"/>
  <Override PartName="/customXml/itemProps118.xml" ContentType="application/vnd.openxmlformats-officedocument.customXmlProperties+xml"/>
  <Override PartName="/customXml/itemProps129.xml" ContentType="application/vnd.openxmlformats-officedocument.customXmlProperties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customXml/itemProps18.xml" ContentType="application/vnd.openxmlformats-officedocument.customXmlProperties+xml"/>
  <Override PartName="/customXml/itemProps65.xml" ContentType="application/vnd.openxmlformats-officedocument.customXmlProperties+xml"/>
  <Override PartName="/customXml/itemProps107.xml" ContentType="application/vnd.openxmlformats-officedocument.customXmlProperties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customXml/itemProps2.xml" ContentType="application/vnd.openxmlformats-officedocument.customXmlProperties+xml"/>
  <Override PartName="/customXml/itemProps54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24.xml" ContentType="application/vnd.openxmlformats-officedocument.presentationml.notesSlide+xml"/>
  <Override PartName="/customXml/itemProps32.xml" ContentType="application/vnd.openxmlformats-officedocument.customXmlProperties+xml"/>
  <Override PartName="/customXml/itemProps43.xml" ContentType="application/vnd.openxmlformats-officedocument.customXmlProperties+xml"/>
  <Override PartName="/customXml/itemProps90.xml" ContentType="application/vnd.openxmlformats-officedocument.customXmlProperties+xml"/>
  <Override PartName="/customXml/itemProps121.xml" ContentType="application/vnd.openxmlformats-officedocument.customXmlProperties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customXml/itemProps21.xml" ContentType="application/vnd.openxmlformats-officedocument.customXmlProperties+xml"/>
  <Override PartName="/customXml/itemProps110.xml" ContentType="application/vnd.openxmlformats-officedocument.customXmlProperties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customXml/itemProps59.xml" ContentType="application/vnd.openxmlformats-officedocument.customXmlProperties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29.xml" ContentType="application/vnd.openxmlformats-officedocument.presentationml.notesSlide+xml"/>
  <Override PartName="/customXml/itemProps7.xml" ContentType="application/vnd.openxmlformats-officedocument.customXmlProperties+xml"/>
  <Override PartName="/customXml/itemProps48.xml" ContentType="application/vnd.openxmlformats-officedocument.customXmlProperties+xml"/>
  <Override PartName="/customXml/itemProps95.xml" ContentType="application/vnd.openxmlformats-officedocument.customXmlProperties+xml"/>
  <Override PartName="/ppt/slides/slide108.xml" ContentType="application/vnd.openxmlformats-officedocument.presentationml.slide+xml"/>
  <Override PartName="/ppt/notesSlides/notesSlide118.xml" ContentType="application/vnd.openxmlformats-officedocument.presentationml.notesSlide+xml"/>
  <Override PartName="/customXml/itemProps37.xml" ContentType="application/vnd.openxmlformats-officedocument.customXmlProperties+xml"/>
  <Override PartName="/customXml/itemProps84.xml" ContentType="application/vnd.openxmlformats-officedocument.customXmlProperties+xml"/>
  <Override PartName="/customXml/itemProps126.xml" ContentType="application/vnd.openxmlformats-officedocument.customXmlProperties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62.xml" ContentType="application/vnd.openxmlformats-officedocument.customXmlProperties+xml"/>
  <Override PartName="/customXml/itemProps73.xml" ContentType="application/vnd.openxmlformats-officedocument.customXmlProperties+xml"/>
  <Override PartName="/customXml/itemProps115.xml" ContentType="application/vnd.openxmlformats-officedocument.customXmlProperties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customXml/itemProps51.xml" ContentType="application/vnd.openxmlformats-officedocument.customXmlProperties+xml"/>
  <Override PartName="/customXml/itemProps104.xml" ContentType="application/vnd.openxmlformats-officedocument.customXmlProperties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21.xml" ContentType="application/vnd.openxmlformats-officedocument.presentationml.notesSlide+xml"/>
  <Override PartName="/customXml/itemProps40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1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2.xml" ContentType="application/vnd.openxmlformats-officedocument.presentationml.notesSlide+xml"/>
  <Override PartName="/customXml/itemProps78.xml" ContentType="application/vnd.openxmlformats-officedocument.customXmlProperties+xml"/>
  <Override PartName="/customXml/itemProps89.xml" ContentType="application/vnd.openxmlformats-officedocument.customXmlPropertie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customXml/itemProps67.xml" ContentType="application/vnd.openxmlformats-officedocument.customXmlProperties+xml"/>
  <Override PartName="/customXml/itemProps109.xml" ContentType="application/vnd.openxmlformats-officedocument.customXmlProperties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customXml/itemProps56.xml" ContentType="application/vnd.openxmlformats-officedocument.customXmlPropertie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126.xml" ContentType="application/vnd.openxmlformats-officedocument.presentationml.notesSlide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customXml/itemProps81.xml" ContentType="application/vnd.openxmlformats-officedocument.customXmlProperties+xml"/>
  <Override PartName="/customXml/itemProps92.xml" ContentType="application/vnd.openxmlformats-officedocument.customXmlProperties+xml"/>
  <Override PartName="/customXml/itemProps123.xml" ContentType="application/vnd.openxmlformats-officedocument.customXmlProperties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customXml/itemProps23.xml" ContentType="application/vnd.openxmlformats-officedocument.customXmlProperties+xml"/>
  <Override PartName="/customXml/itemProps70.xml" ContentType="application/vnd.openxmlformats-officedocument.customXmlProperties+xml"/>
  <Override PartName="/customXml/itemProps112.xml" ContentType="application/vnd.openxmlformats-officedocument.customXmlProperties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95.xml" ContentType="application/vnd.openxmlformats-officedocument.presentationml.notesSlide+xml"/>
  <Override PartName="/customXml/itemProps12.xml" ContentType="application/vnd.openxmlformats-officedocument.customXmlProperties+xml"/>
  <Override PartName="/customXml/itemProps101.xml" ContentType="application/vnd.openxmlformats-officedocument.customXmlPropertie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51.xml" ContentType="application/vnd.openxmlformats-officedocument.presentationml.notesSlide+xml"/>
  <Override PartName="/customXml/itemProps9.xml" ContentType="application/vnd.openxmlformats-officedocument.customXmlProperties+xml"/>
  <Override PartName="/customXml/itemProps97.xml" ContentType="application/vnd.openxmlformats-officedocument.customXmlProperties+xml"/>
  <Override PartName="/ppt/notesSlides/notesSlide40.xml" ContentType="application/vnd.openxmlformats-officedocument.presentationml.notesSlide+xml"/>
  <Override PartName="/customXml/itemProps39.xml" ContentType="application/vnd.openxmlformats-officedocument.customXmlProperties+xml"/>
  <Override PartName="/customXml/itemProps86.xml" ContentType="application/vnd.openxmlformats-officedocument.customXmlProperties+xml"/>
  <Override PartName="/customXml/itemProps128.xml" ContentType="application/vnd.openxmlformats-officedocument.customXmlProperties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customXml/itemProps17.xml" ContentType="application/vnd.openxmlformats-officedocument.customXmlProperties+xml"/>
  <Override PartName="/customXml/itemProps28.xml" ContentType="application/vnd.openxmlformats-officedocument.customXmlProperties+xml"/>
  <Override PartName="/customXml/itemProps64.xml" ContentType="application/vnd.openxmlformats-officedocument.customXmlProperties+xml"/>
  <Override PartName="/customXml/itemProps75.xml" ContentType="application/vnd.openxmlformats-officedocument.customXmlProperties+xml"/>
  <Override PartName="/customXml/itemProps117.xml" ContentType="application/vnd.openxmlformats-officedocument.customXmlProperties+xml"/>
  <Override PartName="/ppt/slides/slide87.xml" ContentType="application/vnd.openxmlformats-officedocument.presentationml.slide+xml"/>
  <Override PartName="/ppt/slides/slide124.xml" ContentType="application/vnd.openxmlformats-officedocument.presentationml.slide+xml"/>
  <Override PartName="/ppt/notesSlides/notesSlide89.xml" ContentType="application/vnd.openxmlformats-officedocument.presentationml.notesSlide+xml"/>
  <Override PartName="/customXml/itemProps53.xml" ContentType="application/vnd.openxmlformats-officedocument.customXmlProperties+xml"/>
  <Override PartName="/customXml/itemProps106.xml" ContentType="application/vnd.openxmlformats-officedocument.customXmlPropertie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23.xml" ContentType="application/vnd.openxmlformats-officedocument.presentationml.notesSlide+xml"/>
  <Override PartName="/customXml/itemProps1.xml" ContentType="application/vnd.openxmlformats-officedocument.customXmlProperties+xml"/>
  <Override PartName="/customXml/itemProps42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customXml/itemProps31.xml" ContentType="application/vnd.openxmlformats-officedocument.customXmlProperties+xml"/>
  <Override PartName="/customXml/itemProps120.xml" ContentType="application/vnd.openxmlformats-officedocument.customXmlProperties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customXml/itemProps20.xml" ContentType="application/vnd.openxmlformats-officedocument.customXmlProperties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customXml/itemProps69.xml" ContentType="application/vnd.openxmlformats-officedocument.customXmlProperties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customXml/itemProps6.xml" ContentType="application/vnd.openxmlformats-officedocument.customXmlProperties+xml"/>
  <Override PartName="/customXml/itemProps58.xml" ContentType="application/vnd.openxmlformats-officedocument.customXmlProperties+xml"/>
  <Override PartName="/ppt/slides/slide118.xml" ContentType="application/vnd.openxmlformats-officedocument.presentationml.slide+xml"/>
  <Override PartName="/ppt/notesSlides/notesSlide128.xml" ContentType="application/vnd.openxmlformats-officedocument.presentationml.notesSlide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customXml/itemProps83.xml" ContentType="application/vnd.openxmlformats-officedocument.customXmlProperties+xml"/>
  <Override PartName="/customXml/itemProps94.xml" ContentType="application/vnd.openxmlformats-officedocument.customXmlPropertie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customXml/itemProps25.xml" ContentType="application/vnd.openxmlformats-officedocument.customXmlProperties+xml"/>
  <Override PartName="/customXml/itemProps72.xml" ContentType="application/vnd.openxmlformats-officedocument.customXmlProperties+xml"/>
  <Override PartName="/customXml/itemProps114.xml" ContentType="application/vnd.openxmlformats-officedocument.customXmlProperties+xml"/>
  <Override PartName="/customXml/itemProps125.xml" ContentType="application/vnd.openxmlformats-officedocument.customXmlPropertie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customXml/itemProps14.xml" ContentType="application/vnd.openxmlformats-officedocument.customXmlProperties+xml"/>
  <Override PartName="/customXml/itemProps61.xml" ContentType="application/vnd.openxmlformats-officedocument.customXmlProperties+xml"/>
  <Override PartName="/customXml/itemProps103.xml" ContentType="application/vnd.openxmlformats-officedocument.customXmlPropertie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customXml/itemProps50.xml" ContentType="application/vnd.openxmlformats-officedocument.customXmlProperti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3.xml" ContentType="application/vnd.openxmlformats-officedocument.presentationml.notesSlide+xml"/>
  <Override PartName="/customXml/itemProps99.xml" ContentType="application/vnd.openxmlformats-officedocument.customXmlProperties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customXml/itemProps88.xml" ContentType="application/vnd.openxmlformats-officedocument.customXmlProperties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customXml/itemProps77.xml" ContentType="application/vnd.openxmlformats-officedocument.customXmlProperties+xml"/>
  <Override PartName="/customXml/itemProps119.xml" ContentType="application/vnd.openxmlformats-officedocument.customXmlProperties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customXml/itemProps19.xml" ContentType="application/vnd.openxmlformats-officedocument.customXmlProperties+xml"/>
  <Override PartName="/customXml/itemProps55.xml" ContentType="application/vnd.openxmlformats-officedocument.customXmlProperties+xml"/>
  <Override PartName="/customXml/itemProps66.xml" ContentType="application/vnd.openxmlformats-officedocument.customXmlProperties+xml"/>
  <Override PartName="/customXml/itemProps108.xml" ContentType="application/vnd.openxmlformats-officedocument.customXmlProperties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notesSlides/notesSlide125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44.xml" ContentType="application/vnd.openxmlformats-officedocument.customXmlProperties+xml"/>
  <Override PartName="/customXml/itemProps91.xml" ContentType="application/vnd.openxmlformats-officedocument.customXml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114.xml" ContentType="application/vnd.openxmlformats-officedocument.presentationml.notesSlide+xml"/>
  <Override PartName="/customXml/itemProps33.xml" ContentType="application/vnd.openxmlformats-officedocument.customXmlProperties+xml"/>
  <Override PartName="/customXml/itemProps80.xml" ContentType="application/vnd.openxmlformats-officedocument.customXmlProperties+xml"/>
  <Override PartName="/customXml/itemProps12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100.xml" ContentType="application/vnd.openxmlformats-officedocument.customXmlProperties+xml"/>
  <Override PartName="/customXml/itemProps111.xml" ContentType="application/vnd.openxmlformats-officedocument.customXmlProperties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  <Override PartName="/customXml/itemProps8.xml" ContentType="application/vnd.openxmlformats-officedocument.customXmlProperties+xml"/>
  <Override PartName="/ppt/notesSlides/notesSlide50.xml" ContentType="application/vnd.openxmlformats-officedocument.presentationml.notesSlide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customXml/itemProps85.xml" ContentType="application/vnd.openxmlformats-officedocument.customXmlProperties+xml"/>
  <Override PartName="/customXml/itemProps96.xml" ContentType="application/vnd.openxmlformats-officedocument.customXmlProperties+xml"/>
  <Override PartName="/ppt/slides/slide109.xml" ContentType="application/vnd.openxmlformats-officedocument.presentationml.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customXml/itemProps27.xml" ContentType="application/vnd.openxmlformats-officedocument.customXmlProperties+xml"/>
  <Override PartName="/customXml/itemProps74.xml" ContentType="application/vnd.openxmlformats-officedocument.customXmlProperties+xml"/>
  <Override PartName="/customXml/itemProps116.xml" ContentType="application/vnd.openxmlformats-officedocument.customXmlProperties+xml"/>
  <Override PartName="/customXml/itemProps127.xml" ContentType="application/vnd.openxmlformats-officedocument.customXmlProperties+xml"/>
  <Override PartName="/ppt/slides/slide97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customXml/itemProps16.xml" ContentType="application/vnd.openxmlformats-officedocument.customXmlProperties+xml"/>
  <Override PartName="/customXml/itemProps63.xml" ContentType="application/vnd.openxmlformats-officedocument.customXmlProperties+xml"/>
  <Override PartName="/customXml/itemProps105.xml" ContentType="application/vnd.openxmlformats-officedocument.customXmlPropertie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notesSlides/notesSlide88.xml" ContentType="application/vnd.openxmlformats-officedocument.presentationml.notesSlide+xml"/>
  <Override PartName="/customXml/itemProps41.xml" ContentType="application/vnd.openxmlformats-officedocument.customXmlProperties+xml"/>
  <Override PartName="/customXml/itemProps5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122.xml" ContentType="application/vnd.openxmlformats-officedocument.presentationml.notesSlide+xml"/>
  <Override PartName="/customXml/itemProps30.xml" ContentType="application/vnd.openxmlformats-officedocument.customXmlProperties+xml"/>
  <Override PartName="/customXml/itemProps130.xml" ContentType="application/vnd.openxmlformats-officedocument.customXmlProperties+xml"/>
  <Override PartName="/ppt/slides/slide53.xml" ContentType="application/vnd.openxmlformats-officedocument.presentationml.slide+xml"/>
  <Default Extension="jpeg" ContentType="image/jpeg"/>
  <Override PartName="/ppt/notesSlides/notesSlide55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notesSlides/notesSlide44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0.xml" ContentType="application/vnd.openxmlformats-officedocument.presentationml.notesSlide+xml"/>
  <Override PartName="/customXml/itemProps79.xml" ContentType="application/vnd.openxmlformats-officedocument.customXmlProperties+xml"/>
  <Override PartName="/ppt/notesSlides/notesSlide11.xml" ContentType="application/vnd.openxmlformats-officedocument.presentationml.notesSlide+xml"/>
  <Override PartName="/customXml/itemProps57.xml" ContentType="application/vnd.openxmlformats-officedocument.customXmlProperties+xml"/>
  <Override PartName="/customXml/itemProps68.xml" ContentType="application/vnd.openxmlformats-officedocument.customXmlProperties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notesSlides/notesSlide127.xml" ContentType="application/vnd.openxmlformats-officedocument.presentationml.notesSlide+xml"/>
  <Override PartName="/customXml/itemProps5.xml" ContentType="application/vnd.openxmlformats-officedocument.customXmlProperties+xml"/>
  <Override PartName="/customXml/itemProps46.xml" ContentType="application/vnd.openxmlformats-officedocument.customXmlProperties+xml"/>
  <Override PartName="/customXml/itemProps93.xml" ContentType="application/vnd.openxmlformats-officedocument.customXmlPropertie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106.xml" ContentType="application/vnd.openxmlformats-officedocument.presentationml.slide+xml"/>
  <Override PartName="/ppt/notesSlides/notesSlide116.xml" ContentType="application/vnd.openxmlformats-officedocument.presentationml.notesSlide+xml"/>
  <Override PartName="/customXml/itemProps35.xml" ContentType="application/vnd.openxmlformats-officedocument.customXmlProperties+xml"/>
  <Override PartName="/customXml/itemProps82.xml" ContentType="application/vnd.openxmlformats-officedocument.customXmlProperties+xml"/>
  <Override PartName="/customXml/itemProps124.xml" ContentType="application/vnd.openxmlformats-officedocument.customXmlProperties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customXml/itemProps13.xml" ContentType="application/vnd.openxmlformats-officedocument.customXmlProperties+xml"/>
  <Override PartName="/customXml/itemProps60.xml" ContentType="application/vnd.openxmlformats-officedocument.customXmlProperties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49.xml" ContentType="application/vnd.openxmlformats-officedocument.presentationml.notesSlide+xml"/>
  <Override PartName="/ppt/notesSlides/notesSlide96.xml" ContentType="application/vnd.openxmlformats-officedocument.presentationml.notesSlide+xml"/>
  <Override PartName="/customXml/itemProps102.xml" ContentType="application/vnd.openxmlformats-officedocument.customXmlProperties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Override PartName="/ppt/slides/slide14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notesSlides/notesSlide5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31"/>
  </p:sldMasterIdLst>
  <p:notesMasterIdLst>
    <p:notesMasterId r:id="rId261"/>
  </p:notesMasterIdLst>
  <p:sldIdLst>
    <p:sldId id="257" r:id="rId132"/>
    <p:sldId id="258" r:id="rId133"/>
    <p:sldId id="259" r:id="rId134"/>
    <p:sldId id="260" r:id="rId135"/>
    <p:sldId id="261" r:id="rId136"/>
    <p:sldId id="262" r:id="rId137"/>
    <p:sldId id="263" r:id="rId138"/>
    <p:sldId id="264" r:id="rId139"/>
    <p:sldId id="265" r:id="rId140"/>
    <p:sldId id="266" r:id="rId141"/>
    <p:sldId id="267" r:id="rId142"/>
    <p:sldId id="268" r:id="rId143"/>
    <p:sldId id="269" r:id="rId144"/>
    <p:sldId id="270" r:id="rId145"/>
    <p:sldId id="271" r:id="rId146"/>
    <p:sldId id="272" r:id="rId147"/>
    <p:sldId id="273" r:id="rId148"/>
    <p:sldId id="274" r:id="rId149"/>
    <p:sldId id="275" r:id="rId150"/>
    <p:sldId id="276" r:id="rId151"/>
    <p:sldId id="277" r:id="rId152"/>
    <p:sldId id="278" r:id="rId153"/>
    <p:sldId id="279" r:id="rId154"/>
    <p:sldId id="280" r:id="rId155"/>
    <p:sldId id="281" r:id="rId156"/>
    <p:sldId id="282" r:id="rId157"/>
    <p:sldId id="283" r:id="rId158"/>
    <p:sldId id="284" r:id="rId159"/>
    <p:sldId id="285" r:id="rId160"/>
    <p:sldId id="286" r:id="rId161"/>
    <p:sldId id="287" r:id="rId162"/>
    <p:sldId id="288" r:id="rId163"/>
    <p:sldId id="289" r:id="rId164"/>
    <p:sldId id="290" r:id="rId165"/>
    <p:sldId id="291" r:id="rId166"/>
    <p:sldId id="292" r:id="rId167"/>
    <p:sldId id="293" r:id="rId168"/>
    <p:sldId id="294" r:id="rId169"/>
    <p:sldId id="295" r:id="rId170"/>
    <p:sldId id="296" r:id="rId171"/>
    <p:sldId id="297" r:id="rId172"/>
    <p:sldId id="298" r:id="rId173"/>
    <p:sldId id="299" r:id="rId174"/>
    <p:sldId id="300" r:id="rId175"/>
    <p:sldId id="301" r:id="rId176"/>
    <p:sldId id="302" r:id="rId177"/>
    <p:sldId id="303" r:id="rId178"/>
    <p:sldId id="304" r:id="rId179"/>
    <p:sldId id="305" r:id="rId180"/>
    <p:sldId id="306" r:id="rId181"/>
    <p:sldId id="307" r:id="rId182"/>
    <p:sldId id="308" r:id="rId183"/>
    <p:sldId id="309" r:id="rId184"/>
    <p:sldId id="310" r:id="rId185"/>
    <p:sldId id="311" r:id="rId186"/>
    <p:sldId id="312" r:id="rId187"/>
    <p:sldId id="313" r:id="rId188"/>
    <p:sldId id="314" r:id="rId189"/>
    <p:sldId id="315" r:id="rId190"/>
    <p:sldId id="316" r:id="rId191"/>
    <p:sldId id="317" r:id="rId192"/>
    <p:sldId id="318" r:id="rId193"/>
    <p:sldId id="319" r:id="rId194"/>
    <p:sldId id="320" r:id="rId195"/>
    <p:sldId id="321" r:id="rId196"/>
    <p:sldId id="322" r:id="rId197"/>
    <p:sldId id="323" r:id="rId198"/>
    <p:sldId id="324" r:id="rId199"/>
    <p:sldId id="325" r:id="rId200"/>
    <p:sldId id="326" r:id="rId201"/>
    <p:sldId id="327" r:id="rId202"/>
    <p:sldId id="328" r:id="rId203"/>
    <p:sldId id="329" r:id="rId204"/>
    <p:sldId id="330" r:id="rId205"/>
    <p:sldId id="331" r:id="rId206"/>
    <p:sldId id="332" r:id="rId207"/>
    <p:sldId id="333" r:id="rId208"/>
    <p:sldId id="334" r:id="rId209"/>
    <p:sldId id="335" r:id="rId210"/>
    <p:sldId id="336" r:id="rId211"/>
    <p:sldId id="337" r:id="rId212"/>
    <p:sldId id="338" r:id="rId213"/>
    <p:sldId id="339" r:id="rId214"/>
    <p:sldId id="340" r:id="rId215"/>
    <p:sldId id="341" r:id="rId216"/>
    <p:sldId id="342" r:id="rId217"/>
    <p:sldId id="343" r:id="rId218"/>
    <p:sldId id="344" r:id="rId219"/>
    <p:sldId id="345" r:id="rId220"/>
    <p:sldId id="346" r:id="rId221"/>
    <p:sldId id="347" r:id="rId222"/>
    <p:sldId id="348" r:id="rId223"/>
    <p:sldId id="349" r:id="rId224"/>
    <p:sldId id="350" r:id="rId225"/>
    <p:sldId id="351" r:id="rId226"/>
    <p:sldId id="352" r:id="rId227"/>
    <p:sldId id="353" r:id="rId228"/>
    <p:sldId id="354" r:id="rId229"/>
    <p:sldId id="355" r:id="rId230"/>
    <p:sldId id="356" r:id="rId231"/>
    <p:sldId id="357" r:id="rId232"/>
    <p:sldId id="358" r:id="rId233"/>
    <p:sldId id="359" r:id="rId234"/>
    <p:sldId id="360" r:id="rId235"/>
    <p:sldId id="361" r:id="rId236"/>
    <p:sldId id="362" r:id="rId237"/>
    <p:sldId id="363" r:id="rId238"/>
    <p:sldId id="364" r:id="rId239"/>
    <p:sldId id="365" r:id="rId240"/>
    <p:sldId id="366" r:id="rId241"/>
    <p:sldId id="367" r:id="rId242"/>
    <p:sldId id="368" r:id="rId243"/>
    <p:sldId id="369" r:id="rId244"/>
    <p:sldId id="370" r:id="rId245"/>
    <p:sldId id="371" r:id="rId246"/>
    <p:sldId id="372" r:id="rId247"/>
    <p:sldId id="373" r:id="rId248"/>
    <p:sldId id="374" r:id="rId249"/>
    <p:sldId id="375" r:id="rId250"/>
    <p:sldId id="376" r:id="rId251"/>
    <p:sldId id="377" r:id="rId252"/>
    <p:sldId id="378" r:id="rId253"/>
    <p:sldId id="379" r:id="rId254"/>
    <p:sldId id="380" r:id="rId255"/>
    <p:sldId id="381" r:id="rId256"/>
    <p:sldId id="382" r:id="rId257"/>
    <p:sldId id="383" r:id="rId258"/>
    <p:sldId id="384" r:id="rId259"/>
    <p:sldId id="385" r:id="rId260"/>
  </p:sldIdLst>
  <p:sldSz cx="9144000" cy="68405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8142" autoAdjust="0"/>
  </p:normalViewPr>
  <p:slideViewPr>
    <p:cSldViewPr>
      <p:cViewPr varScale="1">
        <p:scale>
          <a:sx n="89" d="100"/>
          <a:sy n="89" d="100"/>
        </p:scale>
        <p:origin x="-22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slide" Target="slides/slide7.xml"/><Relationship Id="rId159" Type="http://schemas.openxmlformats.org/officeDocument/2006/relationships/slide" Target="slides/slide28.xml"/><Relationship Id="rId170" Type="http://schemas.openxmlformats.org/officeDocument/2006/relationships/slide" Target="slides/slide39.xml"/><Relationship Id="rId191" Type="http://schemas.openxmlformats.org/officeDocument/2006/relationships/slide" Target="slides/slide60.xml"/><Relationship Id="rId205" Type="http://schemas.openxmlformats.org/officeDocument/2006/relationships/slide" Target="slides/slide74.xml"/><Relationship Id="rId226" Type="http://schemas.openxmlformats.org/officeDocument/2006/relationships/slide" Target="slides/slide95.xml"/><Relationship Id="rId247" Type="http://schemas.openxmlformats.org/officeDocument/2006/relationships/slide" Target="slides/slide1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slide" Target="slides/slide18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slide" Target="slides/slide29.xml"/><Relationship Id="rId181" Type="http://schemas.openxmlformats.org/officeDocument/2006/relationships/slide" Target="slides/slide50.xml"/><Relationship Id="rId216" Type="http://schemas.openxmlformats.org/officeDocument/2006/relationships/slide" Target="slides/slide85.xml"/><Relationship Id="rId237" Type="http://schemas.openxmlformats.org/officeDocument/2006/relationships/slide" Target="slides/slide106.xml"/><Relationship Id="rId258" Type="http://schemas.openxmlformats.org/officeDocument/2006/relationships/slide" Target="slides/slide127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slide" Target="slides/slide8.xml"/><Relationship Id="rId85" Type="http://schemas.openxmlformats.org/officeDocument/2006/relationships/customXml" Target="../customXml/item85.xml"/><Relationship Id="rId150" Type="http://schemas.openxmlformats.org/officeDocument/2006/relationships/slide" Target="slides/slide19.xml"/><Relationship Id="rId171" Type="http://schemas.openxmlformats.org/officeDocument/2006/relationships/slide" Target="slides/slide40.xml"/><Relationship Id="rId192" Type="http://schemas.openxmlformats.org/officeDocument/2006/relationships/slide" Target="slides/slide61.xml"/><Relationship Id="rId206" Type="http://schemas.openxmlformats.org/officeDocument/2006/relationships/slide" Target="slides/slide75.xml"/><Relationship Id="rId227" Type="http://schemas.openxmlformats.org/officeDocument/2006/relationships/slide" Target="slides/slide96.xml"/><Relationship Id="rId248" Type="http://schemas.openxmlformats.org/officeDocument/2006/relationships/slide" Target="slides/slide117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slide" Target="slides/slide9.xml"/><Relationship Id="rId161" Type="http://schemas.openxmlformats.org/officeDocument/2006/relationships/slide" Target="slides/slide30.xml"/><Relationship Id="rId182" Type="http://schemas.openxmlformats.org/officeDocument/2006/relationships/slide" Target="slides/slide51.xml"/><Relationship Id="rId217" Type="http://schemas.openxmlformats.org/officeDocument/2006/relationships/slide" Target="slides/slide86.xml"/><Relationship Id="rId6" Type="http://schemas.openxmlformats.org/officeDocument/2006/relationships/customXml" Target="../customXml/item6.xml"/><Relationship Id="rId238" Type="http://schemas.openxmlformats.org/officeDocument/2006/relationships/slide" Target="slides/slide107.xml"/><Relationship Id="rId259" Type="http://schemas.openxmlformats.org/officeDocument/2006/relationships/slide" Target="slides/slide128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slide" Target="slides/slide4.xml"/><Relationship Id="rId151" Type="http://schemas.openxmlformats.org/officeDocument/2006/relationships/slide" Target="slides/slide20.xml"/><Relationship Id="rId156" Type="http://schemas.openxmlformats.org/officeDocument/2006/relationships/slide" Target="slides/slide25.xml"/><Relationship Id="rId177" Type="http://schemas.openxmlformats.org/officeDocument/2006/relationships/slide" Target="slides/slide46.xml"/><Relationship Id="rId198" Type="http://schemas.openxmlformats.org/officeDocument/2006/relationships/slide" Target="slides/slide67.xml"/><Relationship Id="rId172" Type="http://schemas.openxmlformats.org/officeDocument/2006/relationships/slide" Target="slides/slide41.xml"/><Relationship Id="rId193" Type="http://schemas.openxmlformats.org/officeDocument/2006/relationships/slide" Target="slides/slide62.xml"/><Relationship Id="rId202" Type="http://schemas.openxmlformats.org/officeDocument/2006/relationships/slide" Target="slides/slide71.xml"/><Relationship Id="rId207" Type="http://schemas.openxmlformats.org/officeDocument/2006/relationships/slide" Target="slides/slide76.xml"/><Relationship Id="rId223" Type="http://schemas.openxmlformats.org/officeDocument/2006/relationships/slide" Target="slides/slide92.xml"/><Relationship Id="rId228" Type="http://schemas.openxmlformats.org/officeDocument/2006/relationships/slide" Target="slides/slide97.xml"/><Relationship Id="rId244" Type="http://schemas.openxmlformats.org/officeDocument/2006/relationships/slide" Target="slides/slide113.xml"/><Relationship Id="rId249" Type="http://schemas.openxmlformats.org/officeDocument/2006/relationships/slide" Target="slides/slide11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260" Type="http://schemas.openxmlformats.org/officeDocument/2006/relationships/slide" Target="slides/slide129.xml"/><Relationship Id="rId265" Type="http://schemas.openxmlformats.org/officeDocument/2006/relationships/tableStyles" Target="tableStyles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slide" Target="slides/slide10.xml"/><Relationship Id="rId146" Type="http://schemas.openxmlformats.org/officeDocument/2006/relationships/slide" Target="slides/slide15.xml"/><Relationship Id="rId167" Type="http://schemas.openxmlformats.org/officeDocument/2006/relationships/slide" Target="slides/slide36.xml"/><Relationship Id="rId188" Type="http://schemas.openxmlformats.org/officeDocument/2006/relationships/slide" Target="slides/slide57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slide" Target="slides/slide31.xml"/><Relationship Id="rId183" Type="http://schemas.openxmlformats.org/officeDocument/2006/relationships/slide" Target="slides/slide52.xml"/><Relationship Id="rId213" Type="http://schemas.openxmlformats.org/officeDocument/2006/relationships/slide" Target="slides/slide82.xml"/><Relationship Id="rId218" Type="http://schemas.openxmlformats.org/officeDocument/2006/relationships/slide" Target="slides/slide87.xml"/><Relationship Id="rId234" Type="http://schemas.openxmlformats.org/officeDocument/2006/relationships/slide" Target="slides/slide103.xml"/><Relationship Id="rId239" Type="http://schemas.openxmlformats.org/officeDocument/2006/relationships/slide" Target="slides/slide108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0" Type="http://schemas.openxmlformats.org/officeDocument/2006/relationships/slide" Target="slides/slide119.xml"/><Relationship Id="rId255" Type="http://schemas.openxmlformats.org/officeDocument/2006/relationships/slide" Target="slides/slide124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slideMaster" Target="slideMasters/slideMaster1.xml"/><Relationship Id="rId136" Type="http://schemas.openxmlformats.org/officeDocument/2006/relationships/slide" Target="slides/slide5.xml"/><Relationship Id="rId157" Type="http://schemas.openxmlformats.org/officeDocument/2006/relationships/slide" Target="slides/slide26.xml"/><Relationship Id="rId178" Type="http://schemas.openxmlformats.org/officeDocument/2006/relationships/slide" Target="slides/slide47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slide" Target="slides/slide21.xml"/><Relationship Id="rId173" Type="http://schemas.openxmlformats.org/officeDocument/2006/relationships/slide" Target="slides/slide42.xml"/><Relationship Id="rId194" Type="http://schemas.openxmlformats.org/officeDocument/2006/relationships/slide" Target="slides/slide63.xml"/><Relationship Id="rId199" Type="http://schemas.openxmlformats.org/officeDocument/2006/relationships/slide" Target="slides/slide68.xml"/><Relationship Id="rId203" Type="http://schemas.openxmlformats.org/officeDocument/2006/relationships/slide" Target="slides/slide72.xml"/><Relationship Id="rId208" Type="http://schemas.openxmlformats.org/officeDocument/2006/relationships/slide" Target="slides/slide77.xml"/><Relationship Id="rId229" Type="http://schemas.openxmlformats.org/officeDocument/2006/relationships/slide" Target="slides/slide98.xml"/><Relationship Id="rId19" Type="http://schemas.openxmlformats.org/officeDocument/2006/relationships/customXml" Target="../customXml/item19.xml"/><Relationship Id="rId224" Type="http://schemas.openxmlformats.org/officeDocument/2006/relationships/slide" Target="slides/slide93.xml"/><Relationship Id="rId240" Type="http://schemas.openxmlformats.org/officeDocument/2006/relationships/slide" Target="slides/slide109.xml"/><Relationship Id="rId245" Type="http://schemas.openxmlformats.org/officeDocument/2006/relationships/slide" Target="slides/slide114.xml"/><Relationship Id="rId261" Type="http://schemas.openxmlformats.org/officeDocument/2006/relationships/notesMaster" Target="notesMasters/notesMaster1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slide" Target="slides/slide16.xml"/><Relationship Id="rId168" Type="http://schemas.openxmlformats.org/officeDocument/2006/relationships/slide" Target="slides/slide3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slide" Target="slides/slide11.xml"/><Relationship Id="rId163" Type="http://schemas.openxmlformats.org/officeDocument/2006/relationships/slide" Target="slides/slide32.xml"/><Relationship Id="rId184" Type="http://schemas.openxmlformats.org/officeDocument/2006/relationships/slide" Target="slides/slide53.xml"/><Relationship Id="rId189" Type="http://schemas.openxmlformats.org/officeDocument/2006/relationships/slide" Target="slides/slide58.xml"/><Relationship Id="rId219" Type="http://schemas.openxmlformats.org/officeDocument/2006/relationships/slide" Target="slides/slide88.xml"/><Relationship Id="rId3" Type="http://schemas.openxmlformats.org/officeDocument/2006/relationships/customXml" Target="../customXml/item3.xml"/><Relationship Id="rId214" Type="http://schemas.openxmlformats.org/officeDocument/2006/relationships/slide" Target="slides/slide83.xml"/><Relationship Id="rId230" Type="http://schemas.openxmlformats.org/officeDocument/2006/relationships/slide" Target="slides/slide99.xml"/><Relationship Id="rId235" Type="http://schemas.openxmlformats.org/officeDocument/2006/relationships/slide" Target="slides/slide104.xml"/><Relationship Id="rId251" Type="http://schemas.openxmlformats.org/officeDocument/2006/relationships/slide" Target="slides/slide120.xml"/><Relationship Id="rId256" Type="http://schemas.openxmlformats.org/officeDocument/2006/relationships/slide" Target="slides/slide125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slide" Target="slides/slide6.xml"/><Relationship Id="rId158" Type="http://schemas.openxmlformats.org/officeDocument/2006/relationships/slide" Target="slides/slide2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slide" Target="slides/slide1.xml"/><Relationship Id="rId153" Type="http://schemas.openxmlformats.org/officeDocument/2006/relationships/slide" Target="slides/slide22.xml"/><Relationship Id="rId174" Type="http://schemas.openxmlformats.org/officeDocument/2006/relationships/slide" Target="slides/slide43.xml"/><Relationship Id="rId179" Type="http://schemas.openxmlformats.org/officeDocument/2006/relationships/slide" Target="slides/slide48.xml"/><Relationship Id="rId195" Type="http://schemas.openxmlformats.org/officeDocument/2006/relationships/slide" Target="slides/slide64.xml"/><Relationship Id="rId209" Type="http://schemas.openxmlformats.org/officeDocument/2006/relationships/slide" Target="slides/slide78.xml"/><Relationship Id="rId190" Type="http://schemas.openxmlformats.org/officeDocument/2006/relationships/slide" Target="slides/slide59.xml"/><Relationship Id="rId204" Type="http://schemas.openxmlformats.org/officeDocument/2006/relationships/slide" Target="slides/slide73.xml"/><Relationship Id="rId220" Type="http://schemas.openxmlformats.org/officeDocument/2006/relationships/slide" Target="slides/slide89.xml"/><Relationship Id="rId225" Type="http://schemas.openxmlformats.org/officeDocument/2006/relationships/slide" Target="slides/slide94.xml"/><Relationship Id="rId241" Type="http://schemas.openxmlformats.org/officeDocument/2006/relationships/slide" Target="slides/slide110.xml"/><Relationship Id="rId246" Type="http://schemas.openxmlformats.org/officeDocument/2006/relationships/slide" Target="slides/slide115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262" Type="http://schemas.openxmlformats.org/officeDocument/2006/relationships/presProps" Target="pres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slide" Target="slides/slide12.xml"/><Relationship Id="rId148" Type="http://schemas.openxmlformats.org/officeDocument/2006/relationships/slide" Target="slides/slide17.xml"/><Relationship Id="rId164" Type="http://schemas.openxmlformats.org/officeDocument/2006/relationships/slide" Target="slides/slide33.xml"/><Relationship Id="rId169" Type="http://schemas.openxmlformats.org/officeDocument/2006/relationships/slide" Target="slides/slide38.xml"/><Relationship Id="rId185" Type="http://schemas.openxmlformats.org/officeDocument/2006/relationships/slide" Target="slides/slide5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slide" Target="slides/slide49.xml"/><Relationship Id="rId210" Type="http://schemas.openxmlformats.org/officeDocument/2006/relationships/slide" Target="slides/slide79.xml"/><Relationship Id="rId215" Type="http://schemas.openxmlformats.org/officeDocument/2006/relationships/slide" Target="slides/slide84.xml"/><Relationship Id="rId236" Type="http://schemas.openxmlformats.org/officeDocument/2006/relationships/slide" Target="slides/slide105.xml"/><Relationship Id="rId257" Type="http://schemas.openxmlformats.org/officeDocument/2006/relationships/slide" Target="slides/slide126.xml"/><Relationship Id="rId26" Type="http://schemas.openxmlformats.org/officeDocument/2006/relationships/customXml" Target="../customXml/item26.xml"/><Relationship Id="rId231" Type="http://schemas.openxmlformats.org/officeDocument/2006/relationships/slide" Target="slides/slide100.xml"/><Relationship Id="rId252" Type="http://schemas.openxmlformats.org/officeDocument/2006/relationships/slide" Target="slides/slide121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slide" Target="slides/slide2.xml"/><Relationship Id="rId154" Type="http://schemas.openxmlformats.org/officeDocument/2006/relationships/slide" Target="slides/slide23.xml"/><Relationship Id="rId175" Type="http://schemas.openxmlformats.org/officeDocument/2006/relationships/slide" Target="slides/slide44.xml"/><Relationship Id="rId196" Type="http://schemas.openxmlformats.org/officeDocument/2006/relationships/slide" Target="slides/slide65.xml"/><Relationship Id="rId200" Type="http://schemas.openxmlformats.org/officeDocument/2006/relationships/slide" Target="slides/slide69.xml"/><Relationship Id="rId16" Type="http://schemas.openxmlformats.org/officeDocument/2006/relationships/customXml" Target="../customXml/item16.xml"/><Relationship Id="rId221" Type="http://schemas.openxmlformats.org/officeDocument/2006/relationships/slide" Target="slides/slide90.xml"/><Relationship Id="rId242" Type="http://schemas.openxmlformats.org/officeDocument/2006/relationships/slide" Target="slides/slide111.xml"/><Relationship Id="rId263" Type="http://schemas.openxmlformats.org/officeDocument/2006/relationships/viewProps" Target="viewProps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slide" Target="slides/slide13.xml"/><Relationship Id="rId90" Type="http://schemas.openxmlformats.org/officeDocument/2006/relationships/customXml" Target="../customXml/item90.xml"/><Relationship Id="rId165" Type="http://schemas.openxmlformats.org/officeDocument/2006/relationships/slide" Target="slides/slide34.xml"/><Relationship Id="rId186" Type="http://schemas.openxmlformats.org/officeDocument/2006/relationships/slide" Target="slides/slide55.xml"/><Relationship Id="rId211" Type="http://schemas.openxmlformats.org/officeDocument/2006/relationships/slide" Target="slides/slide80.xml"/><Relationship Id="rId232" Type="http://schemas.openxmlformats.org/officeDocument/2006/relationships/slide" Target="slides/slide101.xml"/><Relationship Id="rId253" Type="http://schemas.openxmlformats.org/officeDocument/2006/relationships/slide" Target="slides/slide122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slide" Target="slides/slide3.xml"/><Relationship Id="rId80" Type="http://schemas.openxmlformats.org/officeDocument/2006/relationships/customXml" Target="../customXml/item80.xml"/><Relationship Id="rId155" Type="http://schemas.openxmlformats.org/officeDocument/2006/relationships/slide" Target="slides/slide24.xml"/><Relationship Id="rId176" Type="http://schemas.openxmlformats.org/officeDocument/2006/relationships/slide" Target="slides/slide45.xml"/><Relationship Id="rId197" Type="http://schemas.openxmlformats.org/officeDocument/2006/relationships/slide" Target="slides/slide66.xml"/><Relationship Id="rId201" Type="http://schemas.openxmlformats.org/officeDocument/2006/relationships/slide" Target="slides/slide70.xml"/><Relationship Id="rId222" Type="http://schemas.openxmlformats.org/officeDocument/2006/relationships/slide" Target="slides/slide91.xml"/><Relationship Id="rId243" Type="http://schemas.openxmlformats.org/officeDocument/2006/relationships/slide" Target="slides/slide112.xml"/><Relationship Id="rId264" Type="http://schemas.openxmlformats.org/officeDocument/2006/relationships/theme" Target="theme/theme1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slide" Target="slides/slide14.xml"/><Relationship Id="rId166" Type="http://schemas.openxmlformats.org/officeDocument/2006/relationships/slide" Target="slides/slide35.xml"/><Relationship Id="rId187" Type="http://schemas.openxmlformats.org/officeDocument/2006/relationships/slide" Target="slides/slide56.xml"/><Relationship Id="rId1" Type="http://schemas.openxmlformats.org/officeDocument/2006/relationships/customXml" Target="../customXml/item1.xml"/><Relationship Id="rId212" Type="http://schemas.openxmlformats.org/officeDocument/2006/relationships/slide" Target="slides/slide81.xml"/><Relationship Id="rId233" Type="http://schemas.openxmlformats.org/officeDocument/2006/relationships/slide" Target="slides/slide102.xml"/><Relationship Id="rId254" Type="http://schemas.openxmlformats.org/officeDocument/2006/relationships/slide" Target="slides/slide12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16A1-CD54-44AD-AAEF-7C0100267705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C518D-AE7E-41F4-BDAF-13DD522B5C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6.xml"/><Relationship Id="rId4" Type="http://schemas.openxmlformats.org/officeDocument/2006/relationships/image" Target="../media/image1.jpe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1.xml"/><Relationship Id="rId4" Type="http://schemas.openxmlformats.org/officeDocument/2006/relationships/image" Target="../media/image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2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29.xml"/><Relationship Id="rId4" Type="http://schemas.openxmlformats.org/officeDocument/2006/relationships/image" Target="../media/image1.jpe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6.xml"/><Relationship Id="rId4" Type="http://schemas.openxmlformats.org/officeDocument/2006/relationships/image" Target="../media/image1.jpe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1.jpe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9.xml"/><Relationship Id="rId4" Type="http://schemas.openxmlformats.org/officeDocument/2006/relationships/image" Target="../media/image1.jpe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9.xml"/><Relationship Id="rId4" Type="http://schemas.openxmlformats.org/officeDocument/2006/relationships/image" Target="../media/image1.jpe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23.xml"/><Relationship Id="rId4" Type="http://schemas.openxmlformats.org/officeDocument/2006/relationships/image" Target="../media/image1.jpe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2.xml"/><Relationship Id="rId4" Type="http://schemas.openxmlformats.org/officeDocument/2006/relationships/image" Target="../media/image1.jpe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6.xml"/><Relationship Id="rId4" Type="http://schemas.openxmlformats.org/officeDocument/2006/relationships/image" Target="../media/image1.jpe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6.xml"/><Relationship Id="rId4" Type="http://schemas.openxmlformats.org/officeDocument/2006/relationships/image" Target="../media/image1.jpe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7.xml"/><Relationship Id="rId4" Type="http://schemas.openxmlformats.org/officeDocument/2006/relationships/image" Target="../media/image1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18.xml"/><Relationship Id="rId4" Type="http://schemas.openxmlformats.org/officeDocument/2006/relationships/image" Target="../media/image1.jpe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0.xml"/><Relationship Id="rId4" Type="http://schemas.openxmlformats.org/officeDocument/2006/relationships/image" Target="../media/image1.jpe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3.xml"/><Relationship Id="rId4" Type="http://schemas.openxmlformats.org/officeDocument/2006/relationships/image" Target="../media/image1.jpe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5.xml"/><Relationship Id="rId4" Type="http://schemas.openxmlformats.org/officeDocument/2006/relationships/image" Target="../media/image1.jpe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3.xml"/><Relationship Id="rId4" Type="http://schemas.openxmlformats.org/officeDocument/2006/relationships/image" Target="../media/image1.jpe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12.xml"/><Relationship Id="rId4" Type="http://schemas.openxmlformats.org/officeDocument/2006/relationships/image" Target="../media/image1.jpe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7.xml"/><Relationship Id="rId4" Type="http://schemas.openxmlformats.org/officeDocument/2006/relationships/image" Target="../media/image1.jpe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0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Relationship Id="rId4" Type="http://schemas.openxmlformats.org/officeDocument/2006/relationships/image" Target="../media/image1.jpe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8.xml"/><Relationship Id="rId4" Type="http://schemas.openxmlformats.org/officeDocument/2006/relationships/image" Target="../media/image1.jpe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1.xml"/><Relationship Id="rId4" Type="http://schemas.openxmlformats.org/officeDocument/2006/relationships/image" Target="../media/image1.jpe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5.xml"/><Relationship Id="rId4" Type="http://schemas.openxmlformats.org/officeDocument/2006/relationships/image" Target="../media/image1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30.xml"/><Relationship Id="rId4" Type="http://schemas.openxmlformats.org/officeDocument/2006/relationships/image" Target="../media/image1.jpe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8.xml"/><Relationship Id="rId4" Type="http://schemas.openxmlformats.org/officeDocument/2006/relationships/image" Target="../media/image1.jpe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1.xml"/><Relationship Id="rId4" Type="http://schemas.openxmlformats.org/officeDocument/2006/relationships/image" Target="../media/image1.jpe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9.xml"/><Relationship Id="rId4" Type="http://schemas.openxmlformats.org/officeDocument/2006/relationships/image" Target="../media/image1.jpe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3.xml"/><Relationship Id="rId4" Type="http://schemas.openxmlformats.org/officeDocument/2006/relationships/image" Target="../media/image1.jpe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24.xml"/><Relationship Id="rId4" Type="http://schemas.openxmlformats.org/officeDocument/2006/relationships/image" Target="../media/image1.jpe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4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0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1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25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3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8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9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9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19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1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5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1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7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13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9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3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3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4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5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6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27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2.xml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2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6.xml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21.xml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8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Relationship Id="rId4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0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11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4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16.xml"/><Relationship Id="rId4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7.xml"/><Relationship Id="rId4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7.xml"/><Relationship Id="rId4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2.xml"/><Relationship Id="rId4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3.xml"/><Relationship Id="rId4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8.xml"/><Relationship Id="rId4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14.xml"/><Relationship Id="rId4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3.xml"/><Relationship Id="rId4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8.xml"/><Relationship Id="rId4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0.xml"/><Relationship Id="rId4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5.xml"/><Relationship Id="rId4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7.xml"/><Relationship Id="rId4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7.xml"/><Relationship Id="rId4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0.xml"/><Relationship Id="rId4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4.xml"/><Relationship Id="rId4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4.xml"/><Relationship Id="rId4" Type="http://schemas.openxmlformats.org/officeDocument/2006/relationships/image" Target="../media/image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8.xml"/><Relationship Id="rId4" Type="http://schemas.openxmlformats.org/officeDocument/2006/relationships/image" Target="../media/image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26.xml"/><Relationship Id="rId4" Type="http://schemas.openxmlformats.org/officeDocument/2006/relationships/image" Target="../media/image1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9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2.xml"/><Relationship Id="rId4" Type="http://schemas.openxmlformats.org/officeDocument/2006/relationships/image" Target="../media/image1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.xml"/><Relationship Id="rId4" Type="http://schemas.openxmlformats.org/officeDocument/2006/relationships/image" Target="../media/image1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1.xml"/><Relationship Id="rId4" Type="http://schemas.openxmlformats.org/officeDocument/2006/relationships/image" Target="../media/image1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5.xml"/><Relationship Id="rId4" Type="http://schemas.openxmlformats.org/officeDocument/2006/relationships/image" Target="../media/image1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20.xml"/><Relationship Id="rId4" Type="http://schemas.openxmlformats.org/officeDocument/2006/relationships/image" Target="../media/image1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6.xml"/><Relationship Id="rId4" Type="http://schemas.openxmlformats.org/officeDocument/2006/relationships/image" Target="../media/image1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Relationship Id="rId4" Type="http://schemas.openxmlformats.org/officeDocument/2006/relationships/image" Target="../media/image1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3.xml"/><Relationship Id="rId4" Type="http://schemas.openxmlformats.org/officeDocument/2006/relationships/image" Target="../media/image1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4.xml"/><Relationship Id="rId4" Type="http://schemas.openxmlformats.org/officeDocument/2006/relationships/image" Target="../media/image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15.xml"/><Relationship Id="rId4" Type="http://schemas.openxmlformats.org/officeDocument/2006/relationships/image" Target="../media/image1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5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2.xml"/><Relationship Id="rId4" Type="http://schemas.openxmlformats.org/officeDocument/2006/relationships/image" Target="../media/image1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9.xml"/><Relationship Id="rId4" Type="http://schemas.openxmlformats.org/officeDocument/2006/relationships/image" Target="../media/image1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5.xml"/><Relationship Id="rId4" Type="http://schemas.openxmlformats.org/officeDocument/2006/relationships/image" Target="../media/image1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9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8.xml"/><Relationship Id="rId4" Type="http://schemas.openxmlformats.org/officeDocument/2006/relationships/image" Target="../media/image1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2.xml"/><Relationship Id="rId4" Type="http://schemas.openxmlformats.org/officeDocument/2006/relationships/image" Target="../media/image1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1.xml"/><Relationship Id="rId4" Type="http://schemas.openxmlformats.org/officeDocument/2006/relationships/image" Target="../media/image1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.xml"/><Relationship Id="rId4" Type="http://schemas.openxmlformats.org/officeDocument/2006/relationships/image" Target="../media/image1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8.xml"/><Relationship Id="rId4" Type="http://schemas.openxmlformats.org/officeDocument/2006/relationships/image" Target="../media/image1.jpe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0.xml"/><Relationship Id="rId4" Type="http://schemas.openxmlformats.org/officeDocument/2006/relationships/image" Target="../media/image1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28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2.xml"/><Relationship Id="rId4" Type="http://schemas.openxmlformats.org/officeDocument/2006/relationships/image" Target="../media/image1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0.xml"/><Relationship Id="rId4" Type="http://schemas.openxmlformats.org/officeDocument/2006/relationships/image" Target="../media/image1.jpe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Relationship Id="rId4" Type="http://schemas.openxmlformats.org/officeDocument/2006/relationships/image" Target="../media/image1.jpe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4.xml"/><Relationship Id="rId4" Type="http://schemas.openxmlformats.org/officeDocument/2006/relationships/image" Target="../media/image1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6.xml"/><Relationship Id="rId4" Type="http://schemas.openxmlformats.org/officeDocument/2006/relationships/image" Target="../media/image1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22.xml"/><Relationship Id="rId4" Type="http://schemas.openxmlformats.org/officeDocument/2006/relationships/image" Target="../media/image1.jpe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7.xml"/><Relationship Id="rId4" Type="http://schemas.openxmlformats.org/officeDocument/2006/relationships/image" Target="../media/image1.jpe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1.xml"/><Relationship Id="rId4" Type="http://schemas.openxmlformats.org/officeDocument/2006/relationships/image" Target="../media/image1.jpe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4.xml"/><Relationship Id="rId4" Type="http://schemas.openxmlformats.org/officeDocument/2006/relationships/image" Target="../media/image1.jpe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5.xml"/><Relationship Id="rId4" Type="http://schemas.openxmlformats.org/officeDocument/2006/relationships/image" Target="../media/image1.jpe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17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4.xml"/><Relationship Id="rId4" Type="http://schemas.openxmlformats.org/officeDocument/2006/relationships/image" Target="../media/image1.jpe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6.xml"/><Relationship Id="rId4" Type="http://schemas.openxmlformats.org/officeDocument/2006/relationships/image" Target="../media/image1.jpe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7.xml"/><Relationship Id="rId4" Type="http://schemas.openxmlformats.org/officeDocument/2006/relationships/image" Target="../media/image1.jpe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6.xml"/><Relationship Id="rId4" Type="http://schemas.openxmlformats.org/officeDocument/2006/relationships/image" Target="../media/image1.jpe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0.xml"/><Relationship Id="rId4" Type="http://schemas.openxmlformats.org/officeDocument/2006/relationships/image" Target="../media/image1.jpe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9.xml"/><Relationship Id="rId4" Type="http://schemas.openxmlformats.org/officeDocument/2006/relationships/image" Target="../media/image1.jpe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3.xml"/><Relationship Id="rId4" Type="http://schemas.openxmlformats.org/officeDocument/2006/relationships/image" Target="../media/image1.jpe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10.xml"/><Relationship Id="rId4" Type="http://schemas.openxmlformats.org/officeDocument/2006/relationships/image" Target="../media/image1.jpe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5.xml"/><Relationship Id="rId4" Type="http://schemas.openxmlformats.org/officeDocument/2006/relationships/image" Target="../media/image1.jpe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8.xml"/><Relationship Id="rId4" Type="http://schemas.openxmlformats.org/officeDocument/2006/relationships/image" Target="../media/image1.jpe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7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00000"/>
              </a:lnSpc>
              <a:spcBef>
                <a:spcPts val="1502"/>
              </a:spcBef>
              <a:buNone/>
            </a:pPr>
            <a:r>
              <a:t/>
            </a:r>
            <a:br/>
            <a:endParaRPr lang="zh-CN" altLang="en-US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0113" y="900112"/>
            <a:ext cx="7345362" cy="228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2"/>
          <p:cNvSpPr>
            <a:spLocks/>
          </p:cNvSpPr>
          <p:nvPr/>
        </p:nvSpPr>
        <p:spPr bwMode="auto">
          <a:xfrm>
            <a:off x="500063" y="3708400"/>
            <a:ext cx="814387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1" hangingPunct="0">
              <a:spcBef>
                <a:spcPts val="3000"/>
              </a:spcBef>
            </a:pPr>
            <a:r>
              <a:rPr lang="zh-CN" altLang="en-US" sz="6000" dirty="0">
                <a:ea typeface="方正大黑简体" pitchFamily="65" charset="-122"/>
              </a:rPr>
              <a:t>语文</a:t>
            </a:r>
            <a:r>
              <a:rPr lang="en-US" altLang="zh-CN" sz="6000" dirty="0" smtClean="0">
                <a:ea typeface="方正大黑简体" pitchFamily="65" charset="-122"/>
              </a:rPr>
              <a:t>·</a:t>
            </a:r>
            <a:r>
              <a:rPr lang="zh-CN" altLang="en-US" sz="6000" dirty="0" smtClean="0">
                <a:ea typeface="方正大黑简体" pitchFamily="65" charset="-122"/>
              </a:rPr>
              <a:t>高一</a:t>
            </a:r>
            <a:r>
              <a:rPr lang="zh-CN" altLang="en-US" sz="6000" smtClean="0">
                <a:ea typeface="方正大黑简体" pitchFamily="65" charset="-122"/>
              </a:rPr>
              <a:t>必修</a:t>
            </a:r>
            <a:r>
              <a:rPr lang="en-US" altLang="zh-CN" sz="6000" smtClean="0">
                <a:ea typeface="方正大黑简体" pitchFamily="65" charset="-122"/>
              </a:rPr>
              <a:t>2</a:t>
            </a:r>
            <a:r>
              <a:rPr lang="zh-CN" altLang="en-US" sz="6000" smtClean="0">
                <a:ea typeface="方正大黑简体" pitchFamily="65" charset="-122"/>
              </a:rPr>
              <a:t>人教</a:t>
            </a:r>
            <a:endParaRPr lang="en-US" altLang="zh-CN" sz="6000" dirty="0">
              <a:ea typeface="方正大黑简体" pitchFamily="65" charset="-122"/>
            </a:endParaRPr>
          </a:p>
          <a:p>
            <a:pPr algn="ctr" eaLnBrk="0" latinLnBrk="1" hangingPunct="0">
              <a:spcBef>
                <a:spcPts val="3000"/>
              </a:spcBef>
            </a:pPr>
            <a:r>
              <a:rPr lang="zh-CN" altLang="en-US" sz="6000" dirty="0" smtClean="0">
                <a:ea typeface="方正大黑简体" pitchFamily="65" charset="-122"/>
              </a:rPr>
              <a:t>第</a:t>
            </a:r>
            <a:r>
              <a:rPr lang="en-US" altLang="zh-CN" sz="6000" dirty="0" smtClean="0">
                <a:ea typeface="方正大黑简体" pitchFamily="65" charset="-122"/>
              </a:rPr>
              <a:t>5-8</a:t>
            </a:r>
            <a:r>
              <a:rPr lang="zh-CN" altLang="en-US" sz="6000" dirty="0" smtClean="0">
                <a:ea typeface="方正大黑简体" pitchFamily="65" charset="-122"/>
              </a:rPr>
              <a:t>套详答</a:t>
            </a:r>
            <a:endParaRPr lang="zh-CN" altLang="en-US" sz="4400" dirty="0">
              <a:latin typeface="Calibri" pitchFamily="34" charset="0"/>
            </a:endParaRPr>
          </a:p>
        </p:txBody>
      </p:sp>
    </p:spTree>
    <p:custDataLst>
      <p:custData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去污秽,抑制豪强清除灾祸,就像医生除去疾病,农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民锄掉杂草。治病太急就可能伤体肤,锄草太急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就可能伤庄稼。想把病治好就应该调顺血气,草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被锄就应该培养根苗。”皇帝高兴地采纳了。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燕王军队到淮河,王叔英奉诏招募军队。行至广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德,京城失守。恰逢齐泰前来投奔,王叔英以为齐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鼎的话之后,自惭形秽,就用锯子锯掉一条腿,这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时,桌子倒在地上,再也不能站立起来。这个对话,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颇有寓意,综合审读材料,我们可以从以下角度来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立意。角度一:做最好的自己。角度二:莫攀比,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东施效颦的结果是丢失了自己。角度三:放平自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己的心态。角度四:误导只会让别人受害。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181" kern="0" spc="3117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创新卷(八)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86198"/>
            <a:ext cx="8316000" cy="393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1.B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71510"/>
            <a:ext cx="8316000" cy="30484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【解析】B项,应该是“猛烈海浪”“强劲暗涌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”,注意修饰词语。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51334"/>
            <a:ext cx="8316000" cy="1468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2.D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536646"/>
            <a:ext cx="8316000" cy="5833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【解析】应该是“根据螃蟹在猛烈的海浪中伸</a:t>
            </a:r>
            <a:endParaRPr lang="zh-CN" altLang="en-US"/>
          </a:p>
        </p:txBody>
      </p:sp>
      <p:pic>
        <p:nvPicPr>
          <p:cNvPr id="7" name="图片 7" descr="textimage7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00" y="1330890"/>
            <a:ext cx="784000" cy="611519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出两只螯让身体保持平衡的原理”。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3.C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【解析】原文中为“有望将下水机器人取而代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之。它使用的能源通过电缆获取,将来可以摆脱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电缆”。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4.C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【解析】见:被,表被动。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5.A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【解析】及义兵起,卓乃会公卿议,大发卒讨之,群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僚莫敢忤旨。公业恐其众多益横,凶强难制,独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曰:“夫政在德,不在众也。”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6. D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【解析】是有人认为“郑太智谋才略过人,又与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外寇结谋”,并不是“直接引起了董卓的怀疑”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7.(1)孔子说过:“不教会人学会作战,这叫抛弃他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们。”他们的人虽然多,却不能成为祸害。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(2)于是他与何颙、荀攸共同谋划诛杀董卓。事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情被泄露出去,何颙等人被捕,郑公业则脱身自武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关逃走,投奔袁术。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参考译文: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郑太字公业,河南开封人,是司农郑众的曾孙。年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轻时就有才干谋略。灵帝末年,(郑太)知道天下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将乱,暗地里结交豪杰。家里很富有,有田四百顷,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但是经常没有饭吃,名声很大,山东一带都知道他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起初被举为孝廉,三府征召,公车征召,都不就任。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等到大将军何进辅政后,征用名士,任郑公业为尚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书侍郎,升任侍御史。何进准备诛杀宦官,想召并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州刺史董卓为帮手。郑公业对何进道:“董卓强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暴残忍,不讲义气,野心很大。如果让他参与朝政,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授予他大事,将会放纵其邪恶的欲望,危害朝廷。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明公有国戚的重要地位,有辅导帝王主持国政的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权威,秉承天意一人做事,诛杀铲除有罪之人,真不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应借董卓的力量作为后援啊。并且事情久了会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生变动, 前人的教训就在眼前啊。”又向何进陈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述当前紧急的几件事。何进不采用,于是弃官走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了。对颍川人荀攸说“:何公不好辅佐啊。”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何进不久被杀害,董卓果然作乱。郑公业等与侍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中伍琼、董卓长史何颙共同劝说董卓,委派袁绍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为勃海太守,来发动崤山以东的军队联合起义。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等义兵兴起,董卓召集公卿讨论,发大兵讨伐义兵,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百官不敢违反董卓的旨意。郑公业担心董卓兵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多了就会更加骄横,凶恶不易控制,就独自说: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“治国在有德,不在于兵多。”董卓不高兴,说: 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“照你这样说,兵没有用吗?”郑公业害怕起来,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于是言不由衷地编了一套假话,对董卓说: “我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不是说兵没有用,是说山东不足以用大兵而已。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如果不相信,我试着为明公陈述其要点。现在山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东合谋,州郡连结,百姓团结一致,不可说不强盛。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泰有二心,想要逮捕他。齐泰告诉他原因。便相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持恸哭,共同图谋以后起事。不久,知道事情已经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不可以挽回,沐浴,换衣帽,写下绝命词,藏在衣袖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间,在玄妙观银杏树下上吊自杀。天台道士盛希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年把他安葬在城西五里的地方。他的绝命词说: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“人生在天地之间,贵在忠孝两全。可惜我侍奉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君父,自觉有许多过错。志向未及完成,奇病忽然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然而自从光武帝以来,国家平安无事,老百姓生活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富裕,对于战争久已淡忘了。孔子说过:‘不教会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人学会作战,这叫抛弃他们。’他们的人虽然多,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却不能成为祸害。您出身西州,年轻时即为国家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的将帅,熟习军事,多次参加战斗,名震当世,人人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害怕您,服从您。如果我所说的,有一点点可以采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纳,就是不征兵以惊扰天下,使害怕征役的老百姓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集合一起为害,抛弃仁僡而仗恃兵多,岂不是自损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威严。”董卓这才高兴了,任命郑公业为将军,让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他统率各军讨击关东。有人对董卓说:“郑公业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智谋才略过人,又与外寇结谋,现在给他军队,就是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帮助了他靠近他的同党,我为明公担忧。”董卓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于是收还了给郑公业的军队,任他为议郎。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董卓迁都长安后,天下饥荒动乱,士大夫多不得活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命。但郑公业家里有余财,天天招引宾客宴会作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乐,他所救活的人很多。于是他与何颙、荀攸共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同谋划诛杀董卓。事情被泄露出去,何颙等人被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捕,郑公业则脱身自武关逃走,投奔袁术。袁术上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奏任他为扬州刺史。没有到任,死在半道,年龄四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十一岁。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8.这首词表达了词人长年羁旅之苦,思乡怀人之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痛。作用:①“月华如练”以乐景衬哀情,突出月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光虽好,无人共赏的愁苦。②“年年”“长是”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突出离别之久,愁苦之深重。③“人千里”点明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怀人念远的主题。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9.全词情中有景,景中有情。上片写夜深人静,四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野寂静,秋夜纷落,簌簌有声,渲染了环境的清冷,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衬托了旅人内心的凄苦;珠帘高卷,但玉楼无人,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只有长长的银河好像一直斜垂至地,描写了阔远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、幽静的氛围,衬托出旅途的孤寂。下片由景入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情,以残灯明灭,枕头歪斜,体现旅人夜久无眠、孤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灯为伴的低沉、抑郁的心情。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10.(1)久在樊笼里　复得返自然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(2)固知一死生为虚诞　齐彭殇为妄作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(3)月出于东山之上　徘徊于斗牛之间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11.(1)A、D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01248"/>
            <a:ext cx="8316000" cy="1318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【解析】A项,“这充分说明白玉镯是无价之宝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”错,这与北京专家鉴定的结果相去甚远。D项,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“说明她有着坚强的意志和忍耐力”错,主要是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表现她为了白玉镯,不惜损伤自己的身体,把金钱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看得过重的性格特点。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(2)①玉器行的老板看上她的白玉镯;②她请文物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局老专家鉴定白玉镯;③她费尽周折敲碎手指骨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关节取下白玉镯;④北京专家鉴定白玉镯,结果令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她出乎意料。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(3)办法:①抹油,涂肥皂水,用纱布裹手;②节食减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肥;③请骨科医生想办法,最终敲碎手指骨关节。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原因:①有利于推动小说情节发展;②能进一步塑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造并丰富人物形象;③为小说的高潮到来和出乎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意料的结局做铺垫。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(4)专家们说这只镯子其实是很普通的,对于这一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结果,我们可以在小说中找到若干暗示:①她曾经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在网上查过,但没查出有关白玉镯的实质性的内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容;②起先她问老专家“很值钱是吗”,老专家并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没有急于回答。③她在问老专家“有什么特别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吗”时,她一直觉得这只镯子很普通;④她第二次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追问老专家白玉镯值多少钱时,老专家说暂时不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好判断。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12.(1) A、C 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【解析】A项,“交情尚浅”“对他这个人也没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有什么好感”的说法有误,其原因在于作者认为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第一次画像时自己的状态不佳,且文中说“对他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本人,我倒有好感”;C项,“都并非作者巴金其人,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缠绕。佳肴空在案头,对着它咽不下去。或许造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化之神,命我回归九泉。曾经想到伯夷、叔齐,饿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死在首阳山巅,周粟难道不好吗?好的只是一边。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前人足迹渺茫后人难以相延,偶尔之事不足流传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。千秋之事史官记下,慎重不要称赞、仰慕其仁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贤。”又在案头题字:“生命即将结束,不能补益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于当时。死也白白无用,希望不愧对后世。”燕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全然只是他自己最真实的写照”的说法有误,画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家笔下呈现的既是作者也是画家自己精神状态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的真实写照。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(2)①豁达坦荡,意志坚韧,能在苦难后崛起。②对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待朋友热情,多次主动为巴金画像。③他是一个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有雄心壮志的艺术家。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(3)①三次画像是作者与俞云阶的三次在艺术上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和朋友间的亲密接触,对双方而言,意义非凡;②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三次画像各有特征,意义和表现力也各不相同;③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表现出俞云阶对艺术的认真与严肃;④三次画像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体现了文革前后艺术家的心态和状况。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(4)俞云阶作为画家,绘画作品要表现的并非仅仅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是题材的客观形象,而是在作品中融入了画家自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身的精神气质,所以说俞云阶虽然画的对象是巴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金,但其实通过画作表现的是他自己想要表现的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内容,即经过文革的苦难,仍然充满雄心壮志的艺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术家的精神。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13.B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【解析】A项,汗牛充栋:形容书籍极多。应改为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“学富五车”,形容学识渊博。C项,出尔反尔:说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了又翻悔或说了不照着做,表示言行前后自相矛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盾。应改为“反复无常”,表现上变化无常。D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项,上行下效:上面或上辈人的怎样做,下面或下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辈的人就学着怎样做,多指不好的事,含贬义。应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改为“言传身教”。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14.D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【解析】A项,“加快了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规模”,动宾搭配不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当; B项,“提出”后加“的”,把主语变为“推进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国家治理体系和治理能力现代化”; C项,句式杂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糅,去掉“的危险”,或“防盗门有遭到人为破坏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的危险”。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15.C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【解析】语段话题是“保障粮食安全的途径”,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由此分析所给的语句:④中的“红线”“底线”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属于总说,③“明白了这些道理,我们才会准确理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解国家粮食安全战略”属于全文总结,然后根据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⑤②谈的是“红线”, ①⑥谈的是“底线”进行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检验,进而确定答案为C。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16.苏轼的“天涯何处无芳草”是说芳草长到了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天边,哪儿都有;“天涯何处无芳草”常被用来说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明理想、心爱的东西到处可以找到。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17.漫画内容:一只小白兔,背着筐子挖萝卜,前两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个萝卜被轻松的拔起来放入筐中,而现在正在拔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的是一个大萝卜,小白兔耷拉着耳朵,几乎没有了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信心。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哲理:也许有一天,你发觉自己奋斗得十分艰辛,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那可能意味着这次的收获会特别巨大! 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18.参照2014年高考作文评分标准。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【写作指导】这是一道新材料作文题目。本材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料是一个哲理故事,从这个哲理故事来看,故事的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主人公是一个无神论者,在他坠下悬崖,掉到一棵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树上,遭遇危险的时候,忽然想到了上帝的存在,这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是典型的“临时抱佛脚”,平时不相信上帝,关键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时刻想起了上帝,上帝会不会相信这样的人呢?上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帝自有上帝的主意,上帝也知道人们有了麻烦会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向自己求救,上帝始终充满一颗博爱之心,既爱信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仰他的人,也施爱给不信仰他的人,但是,落难者是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否能真正得到上帝的救助,关键还在于自己。综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合审读本则材料,可以从以下角度进行立意。角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度一:坚定自己的信仰或信念。角度二:相信人间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有爱。角度三:做事情一定要果断,不能犹豫不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决,当断不断,反受其乱。角度四:心动不如行动,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要用行动来拯救自己。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王称帝,陈瑛查抄他的家庭,妻子金氏上吊而死,两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个女儿被关在锦衣卫狱中,跳井而死。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王叔英与方孝孺友善,相互切磋道义。建文初年,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方孝孺想要实行井田制度。王叔英写信给他说: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“一个人有才能很难,能发挥才能更难。张子房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对于汉高祖,才能发挥才能;贾谊对于汉文帝,不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能发挥才能。张子房观察汉高祖,认为可行才进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言,所以汉高帝任用他,当时都得到好处,即使亲近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如樊哙、郦生,信任如陈平、周勃,任用如萧何、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曹参,没有人能离间他们。贾谊不观察而轻易进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言,并且言之太过,所以绛侯、灌婴等人才可以攻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他的短处。现在明君贤臣相遇,千载一时。但是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事情有可以实行于古代,又可以实现于今天,夏代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的历法周代的礼帽之类就是。有可以实行于古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代而不可以实行于今天的,井田制封建制之类就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是。可以实行的就实行,则人们顺从也容易,而人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民乐于从中获利。不易实行的硬去实行,则人们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顺从也难,而人民从中受苦。”当时井田制虽然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没有实行,然而方孝孺最终用《周官》更改制度,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无济于事,成为燕王起兵的借口。议论者佩服王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叔英的见识,而惋惜方孝孺不能听从他的劝导。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8.①味觉与听觉描写相结合。荼</a:t>
            </a:r>
            <a:r>
              <a:rPr lang="zh-CN" altLang="en-US" sz="2276" kern="0" spc="558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花香气逼人,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沁人肺腑,这是嗅觉描写,那令人销魂的香气使人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联想到百花吐蕊的胜景;雏莺引吭歌唱,这是听觉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描写,给这幅静寂的风景画注入了生命的活力,把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人们引入了一个鸟语花香的世界。②动静结合</a:t>
            </a:r>
            <a:endParaRPr lang="zh-CN" altLang="en-US"/>
          </a:p>
        </p:txBody>
      </p:sp>
      <p:pic>
        <p:nvPicPr>
          <p:cNvPr id="4" name="图片 4" descr="textimage2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599" y="2316168"/>
            <a:ext cx="352800" cy="352799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。前两句写静景,第三句转为写动景,可谓寓静于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动、动静相宜。③运用比拟修辞。满园花朵,经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过一晚上露水的滋润就像早上起来梳妆打扮过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一样,这里运用比拟修辞手法,写出了满园花朵的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盛开。④以特景写全景。词人用荼</a:t>
            </a:r>
            <a:r>
              <a:rPr lang="zh-CN" altLang="en-US" sz="2555" kern="0" spc="278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花代百花,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用“一朵”而不用“无数朵”,描绘出所处环境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的阒寂。</a:t>
            </a:r>
            <a:endParaRPr lang="zh-CN" altLang="en-US"/>
          </a:p>
        </p:txBody>
      </p:sp>
      <p:pic>
        <p:nvPicPr>
          <p:cNvPr id="3" name="图片 3" descr="textimage3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599" y="4168168"/>
            <a:ext cx="352800" cy="352799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9.①借景抒情。荼</a:t>
            </a:r>
            <a:r>
              <a:rPr lang="zh-CN" altLang="en-US" sz="2276" kern="0" spc="558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花已开,正值春去夏来之际,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词人惜春伤怀,流露出淡淡的哀愁。②从“著意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劝人须尽醉,扶头中酒又何妨!”这句抒情句可以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看出,词人以一个过来者的身份奉劝大家,在如此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令人陶醉的景致中尽情地放歌纵酒吧,即使喝醉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了也没有什么妨碍。什么功名、什么抱负、什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么理想、什么事业,可一概置之脑后。此词抒发</a:t>
            </a:r>
            <a:endParaRPr lang="zh-CN" altLang="en-US"/>
          </a:p>
        </p:txBody>
      </p:sp>
      <p:pic>
        <p:nvPicPr>
          <p:cNvPr id="3" name="图片 3" descr="textimage4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999" y="1430856"/>
            <a:ext cx="352799" cy="35280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词人政治抱负未能实现的感慨和愤激。③“绿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窗花影日偏长”,词人徜徉花园,不知不觉之间,太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阳照射在花上的影子都变长了,表现了词人忘世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之情。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10.(1)恰同学少年　挥斥方遒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(2)若舍郑以为东道主　行李之往来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2014~2015学年</a:t>
            </a:r>
            <a:r>
              <a:rPr lang="zh-CN" altLang="en-US" sz="3894" kern="0" spc="4546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创新卷(五)~(八)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353619"/>
            <a:ext cx="8316000" cy="37663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参考答案与解析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238931"/>
            <a:ext cx="8316000" cy="28810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181" kern="0" spc="3117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创新卷(五)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165130"/>
            <a:ext cx="8316000" cy="19548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1.B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050442"/>
            <a:ext cx="8316000" cy="1069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【解析】偷换概念,由第④自然段“水更能创造</a:t>
            </a:r>
            <a:endParaRPr lang="zh-CN" altLang="en-US"/>
          </a:p>
        </p:txBody>
      </p:sp>
      <p:pic>
        <p:nvPicPr>
          <p:cNvPr id="7" name="图片 7" descr="textimage0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6771" y="1347459"/>
            <a:ext cx="1050560" cy="815359"/>
          </a:xfrm>
          <a:prstGeom prst="rect">
            <a:avLst/>
          </a:prstGeom>
        </p:spPr>
      </p:pic>
      <p:pic>
        <p:nvPicPr>
          <p:cNvPr id="8" name="图片 8" descr="textimage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00" y="3309822"/>
            <a:ext cx="784000" cy="611519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(3)谈笑有鸿儒　往来无白丁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11.(1)B、E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【解析】B项,“也见证了作者的苦难童年”错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误,文章中并没有体现。E项,“主要表达了对那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片苍翠的红树林的赞美之情,以及对生活的热爱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之情”错误,应该说“主要表达对今天红树林的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消失的伤感之情”。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(2)文中有童年时的红树林和现在的红树林的对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比,有鱼儿与毛蟹性情的对比,还有那时家畜比人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有口福的对比。对比手法的运用使得画面更鲜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明,作者的感受更强烈,表达了作者对那一片红树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林消失了的伤感。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(3)示例:①“那片红树林曾是我童年的一抹亮色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”,这里运用比喻,写出了红树林给自己童年带来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的愉悦和快乐。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②童年时,那片红树林与那群白鸥鹭很好地装点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了“我”的故乡的风景。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③“我”童年印象中的红树林是鲜活的:茂密的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小树丛中隐藏着无数鲜活的如小鱼、毛蟹等小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生命;滩涂上有最顽皮的跳跳鱼与招潮蟹;海滩上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有可以当猪食的海藻;红树林上空翻飞跳跃的鸥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鹭。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(4)示例一:我认为以“永远的红树林”为题更好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理由:①表达含蓄隽永。以“永远的红树林”为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题,从表达的角度看,比较含蓄。故乡的那片红树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林成为“我”心中永恒的记忆。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②揭示文章主旨。以“永远的红树林”为题,写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出了以“红树林”为代表的故乡在自己心中的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分量,恰当地表达了作者对故乡的思念之情,也揭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示了乡村城市化进程中所带来的环境被破坏的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弊端。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③构成文章线索。以“永远的红树林”为题,以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“红树林”命运的变迁为线索,运用今昔对比的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手法,显得脉络分明,层次清晰。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示例二:我认为以“那一片消失的红树林”为题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更好。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理由:①表达直接明晰。以“那一片消失的红树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林”为题,题目直接点名“红树林”已经“消失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”,清晰表明了乡村城市化进程中所带来的环境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破坏。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②揭示文章主旨。以“那一片消失的红树林”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为题,揭示了文章主旨。文章通过对“红树林”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命运的描写,表达了作者对乡村原生态环境因为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不合理开发而造成环境被破坏的思考。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③构成文章线索。以“那一片消失的红树林”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为题,以“一片消失的红树林”命运的变迁为线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索,运用今昔对比的手法,突出“消失”,显得脉络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分明,层次清晰。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12.(1)C、E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【解析】A项,施蛰存说“没有拜读完”,只是一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种调侃,体现的是他幽默风趣的特点,作者认为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“实在是不应该”的说法不妥。B项,文中“有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外行不能领导内行之嫌”是施教授在深挖灵魂,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做自我检讨,而《才与德》一文中并没有这方面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的明确表述。D项,“批判了所谓的劳动改造”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程度过重,施教授的劳改日记客观上有讽刺的效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果,但不是批判,是一种巧妙的敷衍和自我保护。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(2)风趣幽默,博学多才,慈祥可爱,低调忍耐,能屈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能伸,是人生的智者。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出既恬静开阔又动中有静的自然空间”句可知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错误。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2.C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【解析】A项,“引出走可持续发展的道路必须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要借鉴传统民居规划布局的思考”错,应是“引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出建筑规划和设计必须要借鉴传统民居规划布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(3)①这是施蛰存一种自讽自嘲式的幽默。②在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那个阶级斗争为纲的特定时期,施蛰存时时提醒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“小心中毒”,也是一种自我保护。③表现出施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蛰存坦荡的胸怀与智慧的生存哲学。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(4)①自损形象,自我抹黑,态度坦诚。他自曝是鲁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迅笔下的“洋场恶少”;告诉学生对自己的意见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要“批判对待,小心中毒”。②自我检讨,主动承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认“错误”。写了《才与德》之后,主动找党委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承认错误,深刻反省,得以再登讲台。③用幽默机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智化解危机。如写劳动改造日记时用幽默笔调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打擦边球。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13.C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【解析】C项,立竿见影:在阳光下竖起竹竿,立刻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就看到影子。比喻立见功效。A项,忘恩负义:忘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记别人对自己的恩情,做出对不起别人的事。应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为“忘乎所以”, 指由于过度兴奋或骄傲自满而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忘记了言行应该把握的分寸。B项,弹冠相庆:一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人当了官或升了官,他的同伙也互相庆贺将有官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可做(含贬义)。褒贬失当。D项,扬汤止沸:比喻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办法不对头,不能从根本上解决问题。应为“釜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底抽薪”,比喻从根本上解决。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14.A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【解析】B项,搭配不当,把“提高”改为“打造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”;C项,成分残缺,在“该会”前补“使得”。D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项,次序不当。“带动作用大、产业特色鲜明、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运作管理规范、社会效益好”应为“产业特色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鲜明、运作管理规范、社会效益好、带动作用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大”。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15.A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【解析】注意第5个横线后面的句号以及“它不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包含功利目的”中的“它”。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16.示例:①真不好意思,这个周末是端午节,我要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回家。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②端午节有什么特殊的意义吗?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③我们会一起去看龙舟赛,家家门旁会插艾叶和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菖蒲。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④有没有特别的食物?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⑤这次我从家回来一定给你带一些来。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17.“第五媒体”是一种继报刊、广播、影视和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互联网之后出现的,以移动终端和无线网络为载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体的,实现各种文字、音频、视频等媒体内容的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传播和个性化服务的新的媒体传播形式。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18.参照2014年高考作文评分标准。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【立意参考】本题属于材料作文,材料表现的是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世界石油大王洛克菲勒创业所赚得的第一桶金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。考生需要重点把握的是洛克菲勒面对丝绸被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颜料浸染之后的做法。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从丝绸的角度:在日本商人井上清的心中,大面积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被浸染的丝绸已经没有任何的利用价值,但它在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被晾晒干、运到布料加工厂之后,可以制作出一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批迷彩服装、领带和帽子,洛克菲勒就轻松赚了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几万美元。可以见到,世上无废物,万物皆有可用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之处。这是我们对自然的基本认识,唯此,我们方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能在任何时候不放弃别人眼中的“废物”。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从洛克菲勒的角度:面对大面积被浸染的丝绸,洛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克菲勒冷静思考,能从失败中发现转机,赚得了人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生的第一桶金。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从井上清的角度:大面积被染的丝绸带给井上清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的是无尽的烦恼,是束手无策,陷在搞砸的思维中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无法自拔,这样的想法带给人生的只会是失败和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无奈。只要冷静思考,或许就能从失败中发现转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局的思考”。B项,第②段用广西船形村寨的具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体事例是说明传统民居建筑与环境的和谐。D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项,“得出任何建筑都有利用好山与水的结论”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错,应是说明“我国南方许多地区的传统民居都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善于保护和利用水源”。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3.D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机。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181" kern="0" spc="3117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创新卷(六)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71510"/>
            <a:ext cx="8316000" cy="30484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1.B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56822"/>
            <a:ext cx="8316000" cy="21631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【解析】表述不当,由“它们成为都市的‘新地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标’——有时候,却是可笑的、粗鄙的、丑陋的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‘地标’”句可知,“让人感到可笑、粗鄙、丑</a:t>
            </a:r>
            <a:endParaRPr lang="zh-CN" altLang="en-US"/>
          </a:p>
        </p:txBody>
      </p:sp>
      <p:pic>
        <p:nvPicPr>
          <p:cNvPr id="6" name="图片 6" descr="textimage5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00" y="2216202"/>
            <a:ext cx="784000" cy="61152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陋”有“有时候”的限制。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2.C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【解析】C项,范围失当。由“光侵害可能是都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市化生存中审美侵害最明显的”句可知,“都市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化生存中审美侵害最明显的就是光侵害了”少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了“可能”的修饰。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3.A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【解析】A项,“农村就没有审美侵害”于文无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据,从现实生活看,农村也存在一定的审美侵害。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4.B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【解析】引:勾引。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5.C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【解析】及侯景西上,铁虎从僧辩克任约,获宋子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仙,每战皆有功。元帝承制授仁威将军、潼州刺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史,封沌阳县子,邑三百户。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6.C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【解析】C项,“在平定陆纳后”应为“在平定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徐嗣徽后”。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7.(1)王僧辩赏识他的豪言壮语,就宽恕了他,把他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原先的部属还给他。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(2)只有周铁虎言词气概不屈不挠,所以王琳饶恕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了周文育这些人,唯独周铁虎一人被害。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参考译文: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周铁虎,不知是什么地方人氏,梁朝时渡江来到南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方。语音粗重,体力过人,熟习骑马用槊,曾经为梁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朝河东王萧誉效力,以勇敢闻名,萧誉上奏表任命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他为府中兵参军。萧誉任广州刺史,用周铁虎为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兴宁县令。萧誉调任湘州,又用他为临蒸县令。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侯景作乱时,元帝在荆州派世子萧方等取代萧誉,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并且以兵力相威胁。萧誉与萧方等开战,结果大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捷,萧方等死了,周铁虎战功最大,萧誉对他非常倚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重和优待。到王僧辩讨伐萧誉时,在战阵上活捉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了周铁虎,王僧辩下令在沸水鼎中烹杀他,周铁虎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大声呼叫说:“侯景还没有消灭,怎么就杀掉壮士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。”王僧辩赏识他的豪言壮语,就宽恕了他,把他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原先的部属还给他。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当侯景向西进犯,周铁虎随从王僧辩打败了任约,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活捉了宋子仙,每次战斗都有功。梁元帝秉承皇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帝旨意任命他为仁威将军、潼州刺史,封沌阳县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子,食邑三百户。周铁虎又随从王僧辩攻克了京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都,降服了谢答仁,在湘州平定了陆纳。承圣二年,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因为先后皆有战功,爵级提升为侯,增赐食邑合计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以前赐予的共五百户。随后担任散骑常侍,领信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义太守,将军职务仍旧。高祖诛杀了王僧辩,周铁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虎率领部下降顺,因而官复原职。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徐嗣徽勾引齐寇渡江,周铁虎在板桥浦打败了他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们的水军,缴获了全部盔甲兵器和船只。又进攻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历阳,袭击齐寇步兵军营,全都获胜。平定徐嗣徽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后,绍泰二年,周铁虎升任散骑常侍、严威将军、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太子左卫率。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不久随着周文育在南江拒战萧勃,常作前军。周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文育又用周铁虎为偏军,在苦竹滩攻袭萧勃的前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军欧阳危页。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又随从周文育西征王琳,在沌口打了败仗,周铁虎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与周文育、侯安都一起被王琳抓获。王琳接见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他们,与他们谈话,只有周铁虎言词气概不屈不挠,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【解析】“达到人与自然的和谐”的途径不仅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仅是“从传统民居中吸取营养,将生态理念贯穿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到建筑的规划、设计、建造的过程中”,D项表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述过于绝对。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4.B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【解析】执:逮捕。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所以王琳饶恕了周文育这些人,唯独周铁虎一人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被害,这年四十九岁。高祖得知后,下诏书说: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“天地间的宝物,最为珍贵的是生存,形神兼备的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人类,最为重要的是生命。至于舍弃生命建立名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节,献出生命酬谢恩德的人,对这些前贤先哲的追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念,的确应该加等。散骑常侍、严威将军、太子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左卫率、潼州刺史、领信义太守沌阳县开国侯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周铁虎,器质朴实稳重,风格刚武雄健,北讨南征,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尽忠尽力。在江夏冲锋时,被凶敌所捕获,但神情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气概越发威武,放声而言,不惧不挠。被害之日岂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只是梳理胡须从容赴死的温序,还胜过怒圆睁慷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慨就刑的庞德。如此忠诚坚定,令人倍加悲伤,应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该追赠他为侍中、护军将军、青冀二州刺史,增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赐食邑一千户,并且赏给鼓吹乐一部,侯位仍旧。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”他的儿子周瑜继承对他的追封赠赏。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8.上片展示了江南吴中春天的春暖花开香气飘溢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的美景:江岸两旁芳草如茵,芳草之后是平坦如镜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的细沙;只见吴王夫差的故苑柳条细长柔弱,轻烟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随风斜飘;一阵春雨之后寒意淡淡,微风过处芳香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柔和,原来是梨花怒放。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9.这是一首伤春抒怀之作。春景迷人,舟行如飞,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表露了词人陶醉于美好春色之中的轻快心情,反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映出词人对于美好春色的热爱留恋;一轮残阳,冉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冉西下,暮鸦聒噪,又表露了词人春色撩人下忽感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迟暮的恍惚心态;结尾以问作结,揭示出词人向往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青春的秘密,活画出词人作为和尚却又不甚遵守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清规戒律的浪漫洒脱气质。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10.(1泣涕涟涟　载笑载言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(2)譬如朝露　去日苦多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(3)误落尘网中　一去三十年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11.(1)B、C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01248"/>
            <a:ext cx="8316000" cy="1318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【解析】A项,“表现了文学作品写作的艰难”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理解错误,运用比喻是为了说明创作文学作品要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对读者有益,给人心灵的启迪。D项,“也表现了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自己已经走得忘记了故乡所在的方向,已经走出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了母亲牵挂的目光的懊悔”理解错误,表现了作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者曾经到那些散发着古老而神秘气息的书籍中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寻找答案的思考。E项,“来远离家乡”理解错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误,“朝着我想要的生活所在的地方”表达了自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己对理想的追求。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(2)生命之花的香气是人生的艰苦跋涉所凝聚的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心香的传递,贯穿了人生的全部和所有岁月。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(3)结构上:①上文从春天的花香写起,着笔于自己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的写作对人心有益,下文写自己行走于尘世间,保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持生命之花的香气,本句起到了承上启下的过渡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作用;②“香”是全文的线索。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内容上:①文章以“只要那微微的香”为题,本句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起到了点题作用;②“香”穿透云雾,演绎爱与善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良,陶冶灵魂,本句起到揭示主旨的作用。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(4)①观点一:同意。理由:行走会看到更多的美丽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的风景;行走可以聚集和传播心灵的香气;行走能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够挣脱俗尘的蒙蔽,在流动不居的形态中,陶冶出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高洁的品质,演说着爱与善良。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观点二:不同意。理由:每个人的人生经历和生活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方式不同,不行走的人生同样是美丽的;不行走可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以静心思考,同样能积聚心灵的香气;不行走的人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生也会思考许多问题,陶冶出高洁的情操,感受精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彩的世界,传播生命的芬芳。(符合要求即可)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②第一,能像树一样顽强坚守,战胜寒冬,开出纯洁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、芬芳和善良的花朵;第二,努力奋斗,不断行走,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多作奉献;第三,不断追求和进取,积聚和传播心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灵的香气。(符合要求即可)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12.(1)A、B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【解析】C项,说周有光“变得越来越慢”是在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5.D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【解析】原文:意者造化神,有命归九泉。尝念夷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与齐,饿死首阳巅。周粟岂不佳,所见良独偏。高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踪渺难继,偶尔无足传。千秋史官笔,慎勿称希贤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6.B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他108岁时保姆说的。D项,他在现代汉字学研究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方面取得了极大成功是在他年轻时期。E项,周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有光对生死的态度是“以科学的理性来帮助自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己面对死亡”。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(2)①从塑造人物形象看,通过这件事的记叙,表现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周有光的家庭生活,写出了周有光的儿女情长,突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出其柔情的一面;②从叙事角度看,文章从周有光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的事业写到其家庭,比较全面地反映了周有光的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生活及其性格;③从凸显主题看,通过周有光对妻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子张允和93岁去世后的情感的变化,表现了他对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生死的理解,既验证了他以科学的理性来帮助自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己面对死亡,也凸显主题——他是个思想者。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(3)示例:周有光对外界新鲜事物感到好奇和跟进,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每天都要固定阅读5种以上报刊;离休后,周有光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把白天的时间基本上用在书房里,去“探索真理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”,去探寻人类文化发展的步骤和国家的走向,去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思考和探寻人类文化发展规律;某种程度上,他以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科学的理性来帮助自己面对死亡。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(4)①“原来,人生就是一朵浪花”这句话运用了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比喻,形象地说明了一个人的人生是由不同的经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历串起的,有喜悦和痛苦,有成功和失败,表达了周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有光对人生的独特理解。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②周有光的人生有着他的人生浪花。他是我国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汉语拼音方案的主要制定者,创建了现代汉字学,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达到了他事业的高峰;一生几乎伴随着这个古老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国家向现代化转型的一个世纪的阵痛,经历三次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倾家荡产;离休后去读书、看报、思考、写作,仍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去“探索真理”,做一个思想者;面对妻子的离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世,他从痛苦中走出并能看淡生死。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③周有光对人生的独特理解,给了我们人生的启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迪:面对莫大的成功能坦然处之;面对人生的困境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能勇敢面对;不论何时何地,不论年纪大小,都不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能放弃学习和思考;遵循自然规律,正确对待生死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13.B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【解析】B项,“隔靴搔痒”比喻说话作文等不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中肯,没有抓住问题的关键。A项,“得天独厚”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是指独具特殊优越的条件,也指所处的环境特别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好。应为“众望所归”,指众人的信任、希望归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向某人,多指某人得到大家的信赖,希望他担任某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项工作。C项,“我行我素”指不管别人怎么说,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我还是照我本来的一套去做。这里应是“置若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罔闻”,指放在一边不管,好像没有听见一样,形容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不重视,不关心。D项,“腾云驾雾”指传说中利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用法术乘云雾飞行,后形容奔驰迅速或头脑迷糊,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感到身子轻飘飘的。应为“耳目一新”,听到的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看到的都换了样子,使人感到很新鲜。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14.D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【解析】A项,成分残缺,在“导演”后补“的”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。B项,句式杂糅,删除“以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为”。C项,成分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残缺,在“长江经济带”后补“发展”等类似的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宾语与“加快”搭配。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15.D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【解析】按照从概括到具体来介绍“打歌”。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①是对“打歌”情况的概括介绍,⑥介绍“打歌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”的时间,③具体介绍“打歌”的开场礼仪,②是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对开场礼仪的说明。⑤④则详细介绍春节打歌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的情况。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16.①对防风固沙起着重要作用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②乌云滚滚,狂风大作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③温柔如丝绢,暴烈如焰火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【解析】B项,文中此处“太祖”应为“明太祖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”,所以这里的“汉高祖”应为“明太祖”。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7.(1)治病太急就可能伤体肤,锄草太急就可能伤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庄稼。想把病治好就应该调顺血气,草被锄就应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该培养根苗。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(2)当时井田制虽然没有实行,然而方孝孺最终用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17.示例:惦念是一根游丝不停的钟摆。无论汪洋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恣肆的大海,还是巍峨的群山峻岭,它都隔不断你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对家乡故土的梦绕。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惦念是一张不愿曝光的底片。无论疲倦乏味的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生活,还是蒙上灰尘的岁月,它都抹不去你对朋友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的那份牵挂。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18.参照2014年高考作文评分标准。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【立意解析】这是一道材料作文题,针对爱抱怨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的弟子,禅师用一个浅易的故事阐明了我们应该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如何面对痛苦。立意上,我们可以这样思考。一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个人痛苦的多与少,在于盛它的容器。生活中的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痛苦就好比是盐,它不会更多,也不会更少,品尝同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样程度的痛苦时的感受取决于我们把痛苦置于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何地。痛苦之于心灵,恰如盐之于容器。将痛苦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之盐放进一杯水,你品尝的唯有饱和后的苦涩;将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痛苦之盐投进一片湖,你品尝到的是稀释后的甘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甜。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181" kern="0" spc="3117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创新卷(七)</a:t>
            </a:r>
            <a:endParaRPr lang="zh-CN" altLang="en-US"/>
          </a:p>
        </p:txBody>
      </p:sp>
      <p:pic>
        <p:nvPicPr>
          <p:cNvPr id="4" name="图片 4" descr="textimage6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00" y="4994250"/>
            <a:ext cx="784000" cy="61152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1.C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【解析】C项,“只能用于救灾”错,见文章第2段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“它的主要优势是救灾”。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2.D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【解析】“可以取消大型卡车、运输机和直升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机的救灾工作”错,属于无中生有。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3.C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【解析】文中并没有说“飞艇的缺点是飞得低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”,也没有说“这和它的运载能力大有关系”,属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于无中生有。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4.B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【解析】稍:逐渐。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5.A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【解析】王君绰死,河西震惧,诏以守珪为瓜州刺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史、墨离军使,督余众完故城。版筑方立,虏奄至,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众失色。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6.A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【解析】“武功高强”“一人杀敌一千多”于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文无据。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7.(1)不过十年,你当统率此州成为国家的重要将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领,希望把子孙托付给你,怎么能以僚属来看待你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呢?(重点词:“节度”,名词用作动词;“愿”希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望;“相期”,看待你)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(2)(遭受)创伤之后,岂可用箭石相对抗,需要用权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谋来战胜他们。(重点词:“讵”,岂,表示反问;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“确”与“角”通假,角胜负;“权”名词用作动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词,用计谋、用权谋)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(3)于是修复官署,招抚流散的百姓令他们回复旧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业。(“招”,招抚;“流冗”,流散&lt;的百姓&gt;)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参考译文: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张守珪,是陕州河北县人。身材魁梧,为人豪迈崇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尚节义,善于骑射。凭借平乐府别将的身份跟随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郭虔瓘守卫北庭。突厥入侵轮台,郭虔瓘派遣张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守珪率兵前往救援,途中遭遇贼军,张守珪率兵苦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战,斩杀一千多首级,生擒颉斤一人。开元初年,虏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人再次进攻北庭,张守珪抄捷径到京师奏事,趁机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上书谈论利弊,请求率兵从蒲昌、轮台出发夹攻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贼军。二次升任幽州良杜府果毅。当时卢齐卿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担任刺史,很器重他,拉他同坐榻上,对他说:“不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过十年,你当统率此州成为国家的重要将领,希望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把子孙托付给你,怎么能以僚属来看待你呢?”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(他)逐渐升任为建康军使。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王君绰战死,河西一带震惊恐惧,下诏任命张守珪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《周官》更改制度,无济于事,成为燕王起兵的借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口。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参考译文: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王叔英,字原采,黄岩人。洪武年间,和杨大中、叶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见泰、方孝孺、林右一起被征召。王叔英坚决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推辞而回。洪武二十年,因被举荐任仙居训导,改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为瓜州刺史、墨离军使,督率余部修缮旧城。筑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城的版筑刚刚搭起,虏兵突然到来,众人惊慌失色,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张守珪说:“(遭受)创伤之后,岂可用箭石相对抗,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需要用权谋来战胜他们。”于是在城墙上设酒,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聚集众将作乐。虏人怀疑有防备,不敢进攻,退去,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张守珪发兵追击打败了他们。于是修复官署,招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抚流散的百姓令他们回复旧业。朝廷有诏在瓜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州设置都督府,随即下诏任命张守珪为都督。瓜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州土地多沙、贫瘠,不能种植,以往曾经储存雪水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灌溉田地。这时,渠坝被虏人毁坏,修复没有木材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。张守珪暗中向神灵祈祷,一天洪水突然来到,大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树数千根顺流而至,因而获得木材,修复堤坝,恢复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耕作,州人认为他有神通,刻石记载此事。升任鄯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州刺史、陇右节度使。转任幽州长史、河北节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度副大使。不久加授采访处置使等职务。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契丹、奚连年侵扰边境,牙官可突于,是胡人中有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谋略者,前任长史赵含章、薛楚玉等不能制服,张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守珪到任后,每次交战都能取胜,虏人因此大败。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皇帝很高兴,下诏有关部门祭告九庙。契丹酋长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屈剌及可突于恐惧,于是派使者前来诈降。张守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珪得知内情,派右卫骑曹王悔到虏军中议事,屈剌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没有归降的意思,将军营逐渐迁往西北,暗中勾结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突厥兵众准备杀死王悔反叛。契丹别帅李过折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与可突于争权不和,王悔乘机劝诱他,夜晚斩杀了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屈剌及可突于,并消灭了他们的全部党羽,率领众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兵归降。张守珪率兵进驻紫蒙川,大规模演习军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队,犒赏将士,将屈刺、可突于的首级传到东都。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二十三年,张守珪入朝拜见天子,适逢天子举行藉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田仪式完毕,就设宴又为张守珪举行饮至之礼,皇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帝赋诗表示对他的恩宠。加拜辅国大将军、右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羽林大将军,赐给金彩,授二子为官,下诏为他立碑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记功。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8.第三、四句写了层层叠叠碧绿的青山、分外娇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艳的鲜花,表达了作者在劳顿的旅途中见到碧山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、娇花时的喜悦心情。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9.使用了叠词、借代的表现手法。“历历”“萧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萧”运用叠词,生动描写出人马行进的状态,增加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了语言韵味。“旌旗”运用借代手法,形象地写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出了队伍过桥的情景。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10.(1)浩荡离愁白日斜　吟鞭东指即天涯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(2)而又不随以怠　至于幽暗昏惑而无物以相之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(3)其意常在沛公也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(4)壮士一去兮不复还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01248"/>
            <a:ext cx="8316000" cy="1318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11.(1)A、B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【解析】C项,文章并无意表明“只要付出努力,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没有实现不了的目标”,因为从文章看,土根进城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与当初的志向是有天壤之别的,算不上实现目标;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D项,“有了明确的目标”不准确,决定回农村去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只是因为土根在对城市生活有了一定了解后,做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城市人的欲望消褪,加上他的根在农村,同时也有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对现实的无奈;E项,说法错误,土根牺牲不是小说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的重心所在,从小说本身而言,这个结尾的效果在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于增强小说的故事性。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(2)“土根进城”作为小说的中心事件,在小说中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起线索作用。它将“土根小时候进城到姑妈家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、考学争取进城、进城收破烂、最后想回家却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因救人留在城里”四个情节片段串联起来,使小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说结构完整有序,增强了故事性。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(3)土根是一个有文化的农民,他向往、追求城市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里的美好生活。他质朴,大气,在城里收破烂时,不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与城里人斤斤计较;他有理想,善思考,明白了城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里人生活的艰辛,也懂得在城市和在农村一样生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活的道理;他勇敢,勇于牺牲自我,为救助城里的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任德安教授。升任汉阳知县,多行仁政。遇到旱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灾,绝食祈祷,立即应验。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建文帝时,召为翰林修撰。上奏资治八策,分别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是:致力学习,谨慎好恶,辨别邪正,采纳忠言,审察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才能,慎于刑罚,辨别利害,确定法制。都引证古今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可以见到的具体事例。又说:“太祖除去奸人刷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孩子牺牲了生命。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(4)一方面,小说通过塑造土根这一人物形象,赞扬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了以土根为代表的农民的质朴、善良、自我牺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牲的精神,表达了他们对城市文明的向往及为城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市发展做出的贡献;另一方面,通过写土根进城之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路的坎坷和近乎荒诞的人生结局,表现了城乡之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间的差距,农民难以融入城市生活的尴尬处境,揭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示城市化进程中存在的问题。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12.(1)选E给3分,选B给2分,选A给1分,选C、D不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给分。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【解析】A项,从“机缘”“意外”“我也没问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”等可以看出“仰慕已久”并不恰当;C项,对最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后接受赠书的原因分析错误。前边的推辞,只是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由于作者不具备借德文学习希腊文的功底,后来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接受另一本书,是由于这本书是用英文作注,适合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作者的学习;原文中的“霸道”不是贬义词。D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项,“有如释重负的感觉”错。从结尾“并不感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觉轻松”“缺憾”可以看出。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(2)①作者首次见傅斯年,傅氏体胖特征与吸烟却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无火干叭嗒嘴的形象令作者过目不忘,是以两次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提及;②前后照应。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(3)①傅斯年与李济都是学术界响当当的人物。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大师沉心于学术研究,无心寒喧;②既有罗教授的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名片,傅斯年与李济已知来者是谁;③二人专于学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术研究,凡来拜访者,必与学术有关,无须多问来意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(4)①没有学习希腊文,不知道柏拉图怎么说话,作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者为自己当年没有接受傅斯年的建议而深感遗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憾;②年深月久,不可预料的事,让人无限感慨;③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写完本文,胖子的形象又浮现在眼前,想想前尘往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事,让人心情沉重。(言之成理即可)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13.C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【解析】C项,稍纵即逝:形容时间、机会等极易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失去。用在此处合适。A项,重足而立:指两脚并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拢站着,不敢迈步,形容非常恐惧。B项,拍案而起: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指一拍桌子猛然站起,形容十分愤怒。D项,细大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不捐:小的大的都不抛弃。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14.B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【解析】A项,搭配不当,“学习”与“素养”不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搭配。C项,结构混乱,“由于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导致”结构无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主语。D项,成分残缺,在“那些环境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”前加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上“对”。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15.B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【解析】这个语段介绍了打击乐器的形成过程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。①⑥是说明材料的发现,③句与之衔接最好,④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是用例子解说②,②与④要相连。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16.①淡定,不是不屑一顾、不顾一切,是历经世事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变迁后的从容淡薄。②淡定的人,处事不惊,安详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而不缺乏快意。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17.总标题:中国“航母梦”成真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板块标题:①建造道路坎坷　②动力系统强劲   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③武器装备先进　④生活设施齐全　⑤战略意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义重大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18.参照2014年高考作文评分标准。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【写作指导】这是一道新材料作文题目。本材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料属于一段物语,即桌与鼎的对话。桌子的四条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腿长短不齐,上下颠簸,左右摇晃,鼎看到这种情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况,嗤笑桌子说:我的颈部扩大,腰杆丰满,有三条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腿就足够了,而且不管地势崎岖不平,我放到地上,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就能保持平衡。而你就是四条腿支撑着一个平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板。却如此不牢固,还是好好想一想吧!桌子听了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0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0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0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0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0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0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0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0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0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0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1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1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1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1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1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1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1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1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1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1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2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2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2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2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2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2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2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2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2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2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3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9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9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9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9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9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9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9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9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9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9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Props1.xml><?xml version="1.0" encoding="utf-8"?>
<ds:datastoreItem xmlns:ds="http://schemas.openxmlformats.org/officeDocument/2006/customXml" ds:itemID="{BAACEADD-5621-4371-A3C2-3F7D4B48D76F}">
  <ds:schemaRefs/>
</ds:datastoreItem>
</file>

<file path=customXml/itemProps10.xml><?xml version="1.0" encoding="utf-8"?>
<ds:datastoreItem xmlns:ds="http://schemas.openxmlformats.org/officeDocument/2006/customXml" ds:itemID="{B315FAB8-A83D-4B7E-8160-106813E37F9E}">
  <ds:schemaRefs/>
</ds:datastoreItem>
</file>

<file path=customXml/itemProps100.xml><?xml version="1.0" encoding="utf-8"?>
<ds:datastoreItem xmlns:ds="http://schemas.openxmlformats.org/officeDocument/2006/customXml" ds:itemID="{585ADC0F-BE6E-46A2-A119-80AFDAA6FFB8}">
  <ds:schemaRefs/>
</ds:datastoreItem>
</file>

<file path=customXml/itemProps101.xml><?xml version="1.0" encoding="utf-8"?>
<ds:datastoreItem xmlns:ds="http://schemas.openxmlformats.org/officeDocument/2006/customXml" ds:itemID="{092ADC0D-8E04-4252-98CA-E3A6F7E696AD}">
  <ds:schemaRefs/>
</ds:datastoreItem>
</file>

<file path=customXml/itemProps102.xml><?xml version="1.0" encoding="utf-8"?>
<ds:datastoreItem xmlns:ds="http://schemas.openxmlformats.org/officeDocument/2006/customXml" ds:itemID="{149EAA69-A6E5-453A-A21F-DCB216AAB833}">
  <ds:schemaRefs/>
</ds:datastoreItem>
</file>

<file path=customXml/itemProps103.xml><?xml version="1.0" encoding="utf-8"?>
<ds:datastoreItem xmlns:ds="http://schemas.openxmlformats.org/officeDocument/2006/customXml" ds:itemID="{7A032626-A403-403B-9852-82097CF595B7}">
  <ds:schemaRefs/>
</ds:datastoreItem>
</file>

<file path=customXml/itemProps104.xml><?xml version="1.0" encoding="utf-8"?>
<ds:datastoreItem xmlns:ds="http://schemas.openxmlformats.org/officeDocument/2006/customXml" ds:itemID="{F1579B27-66B8-4E35-97B5-E99F8821C165}">
  <ds:schemaRefs/>
</ds:datastoreItem>
</file>

<file path=customXml/itemProps105.xml><?xml version="1.0" encoding="utf-8"?>
<ds:datastoreItem xmlns:ds="http://schemas.openxmlformats.org/officeDocument/2006/customXml" ds:itemID="{F5DEC0F5-FA26-4345-A1A2-39BA0AF4BB3A}">
  <ds:schemaRefs/>
</ds:datastoreItem>
</file>

<file path=customXml/itemProps106.xml><?xml version="1.0" encoding="utf-8"?>
<ds:datastoreItem xmlns:ds="http://schemas.openxmlformats.org/officeDocument/2006/customXml" ds:itemID="{A977DC4B-550D-4195-94F3-72A76338ECEA}">
  <ds:schemaRefs/>
</ds:datastoreItem>
</file>

<file path=customXml/itemProps107.xml><?xml version="1.0" encoding="utf-8"?>
<ds:datastoreItem xmlns:ds="http://schemas.openxmlformats.org/officeDocument/2006/customXml" ds:itemID="{41A6A629-BCB9-4C3E-962F-9AEAB1CD9419}">
  <ds:schemaRefs/>
</ds:datastoreItem>
</file>

<file path=customXml/itemProps108.xml><?xml version="1.0" encoding="utf-8"?>
<ds:datastoreItem xmlns:ds="http://schemas.openxmlformats.org/officeDocument/2006/customXml" ds:itemID="{088B555C-4CF5-499D-BDE1-E33EBF3FEC45}">
  <ds:schemaRefs/>
</ds:datastoreItem>
</file>

<file path=customXml/itemProps109.xml><?xml version="1.0" encoding="utf-8"?>
<ds:datastoreItem xmlns:ds="http://schemas.openxmlformats.org/officeDocument/2006/customXml" ds:itemID="{1E910A66-CFDF-4B7E-B9A7-D719AAA87470}">
  <ds:schemaRefs/>
</ds:datastoreItem>
</file>

<file path=customXml/itemProps11.xml><?xml version="1.0" encoding="utf-8"?>
<ds:datastoreItem xmlns:ds="http://schemas.openxmlformats.org/officeDocument/2006/customXml" ds:itemID="{4225AB6B-E90D-4FFB-94A0-2016E66ED1EC}">
  <ds:schemaRefs/>
</ds:datastoreItem>
</file>

<file path=customXml/itemProps110.xml><?xml version="1.0" encoding="utf-8"?>
<ds:datastoreItem xmlns:ds="http://schemas.openxmlformats.org/officeDocument/2006/customXml" ds:itemID="{5ADCC480-6DCD-4F9D-ACD9-875BC84EAE0C}">
  <ds:schemaRefs/>
</ds:datastoreItem>
</file>

<file path=customXml/itemProps111.xml><?xml version="1.0" encoding="utf-8"?>
<ds:datastoreItem xmlns:ds="http://schemas.openxmlformats.org/officeDocument/2006/customXml" ds:itemID="{EE68A70D-E905-4408-A281-A0117DBF2340}">
  <ds:schemaRefs/>
</ds:datastoreItem>
</file>

<file path=customXml/itemProps112.xml><?xml version="1.0" encoding="utf-8"?>
<ds:datastoreItem xmlns:ds="http://schemas.openxmlformats.org/officeDocument/2006/customXml" ds:itemID="{0F75F936-45AD-4AF6-AD05-A804E10094EE}">
  <ds:schemaRefs/>
</ds:datastoreItem>
</file>

<file path=customXml/itemProps113.xml><?xml version="1.0" encoding="utf-8"?>
<ds:datastoreItem xmlns:ds="http://schemas.openxmlformats.org/officeDocument/2006/customXml" ds:itemID="{738BF58A-099B-4D63-90F0-96E7F992640A}">
  <ds:schemaRefs/>
</ds:datastoreItem>
</file>

<file path=customXml/itemProps114.xml><?xml version="1.0" encoding="utf-8"?>
<ds:datastoreItem xmlns:ds="http://schemas.openxmlformats.org/officeDocument/2006/customXml" ds:itemID="{E65BF4B4-FBE3-4935-9F8D-769D8B0F3A52}">
  <ds:schemaRefs/>
</ds:datastoreItem>
</file>

<file path=customXml/itemProps115.xml><?xml version="1.0" encoding="utf-8"?>
<ds:datastoreItem xmlns:ds="http://schemas.openxmlformats.org/officeDocument/2006/customXml" ds:itemID="{08F059C3-0BB9-48AA-9AFD-02B5AE4D9B1E}">
  <ds:schemaRefs/>
</ds:datastoreItem>
</file>

<file path=customXml/itemProps116.xml><?xml version="1.0" encoding="utf-8"?>
<ds:datastoreItem xmlns:ds="http://schemas.openxmlformats.org/officeDocument/2006/customXml" ds:itemID="{C1C7DE74-9503-4475-B257-AF91A467835E}">
  <ds:schemaRefs/>
</ds:datastoreItem>
</file>

<file path=customXml/itemProps117.xml><?xml version="1.0" encoding="utf-8"?>
<ds:datastoreItem xmlns:ds="http://schemas.openxmlformats.org/officeDocument/2006/customXml" ds:itemID="{0B0FCFFC-606F-4DBC-8B8F-3119C66925CC}">
  <ds:schemaRefs/>
</ds:datastoreItem>
</file>

<file path=customXml/itemProps118.xml><?xml version="1.0" encoding="utf-8"?>
<ds:datastoreItem xmlns:ds="http://schemas.openxmlformats.org/officeDocument/2006/customXml" ds:itemID="{87872096-0EC2-48DF-B978-2B1655902623}">
  <ds:schemaRefs/>
</ds:datastoreItem>
</file>

<file path=customXml/itemProps119.xml><?xml version="1.0" encoding="utf-8"?>
<ds:datastoreItem xmlns:ds="http://schemas.openxmlformats.org/officeDocument/2006/customXml" ds:itemID="{40E5139B-3AEE-4E38-A3CF-29C4DB8C2BD1}">
  <ds:schemaRefs/>
</ds:datastoreItem>
</file>

<file path=customXml/itemProps12.xml><?xml version="1.0" encoding="utf-8"?>
<ds:datastoreItem xmlns:ds="http://schemas.openxmlformats.org/officeDocument/2006/customXml" ds:itemID="{F448330B-DBA3-4A2D-918C-10B8F6734BAC}">
  <ds:schemaRefs/>
</ds:datastoreItem>
</file>

<file path=customXml/itemProps120.xml><?xml version="1.0" encoding="utf-8"?>
<ds:datastoreItem xmlns:ds="http://schemas.openxmlformats.org/officeDocument/2006/customXml" ds:itemID="{06A4CE6A-E206-4A85-A0DE-F614883DD265}">
  <ds:schemaRefs/>
</ds:datastoreItem>
</file>

<file path=customXml/itemProps121.xml><?xml version="1.0" encoding="utf-8"?>
<ds:datastoreItem xmlns:ds="http://schemas.openxmlformats.org/officeDocument/2006/customXml" ds:itemID="{00F8DE0C-6CA6-4153-AB61-72F0ADBF156B}">
  <ds:schemaRefs/>
</ds:datastoreItem>
</file>

<file path=customXml/itemProps122.xml><?xml version="1.0" encoding="utf-8"?>
<ds:datastoreItem xmlns:ds="http://schemas.openxmlformats.org/officeDocument/2006/customXml" ds:itemID="{EE9E2D1C-2F7A-4FE3-AB04-E816770132EE}">
  <ds:schemaRefs/>
</ds:datastoreItem>
</file>

<file path=customXml/itemProps123.xml><?xml version="1.0" encoding="utf-8"?>
<ds:datastoreItem xmlns:ds="http://schemas.openxmlformats.org/officeDocument/2006/customXml" ds:itemID="{D2B5047C-9AF2-4914-882A-3819EBF52AE5}">
  <ds:schemaRefs/>
</ds:datastoreItem>
</file>

<file path=customXml/itemProps124.xml><?xml version="1.0" encoding="utf-8"?>
<ds:datastoreItem xmlns:ds="http://schemas.openxmlformats.org/officeDocument/2006/customXml" ds:itemID="{DB41D0DE-13ED-449F-A982-6ACE09B49F61}">
  <ds:schemaRefs/>
</ds:datastoreItem>
</file>

<file path=customXml/itemProps125.xml><?xml version="1.0" encoding="utf-8"?>
<ds:datastoreItem xmlns:ds="http://schemas.openxmlformats.org/officeDocument/2006/customXml" ds:itemID="{9F6DD9B2-121A-4A5E-828F-7971AC1DE7F8}">
  <ds:schemaRefs/>
</ds:datastoreItem>
</file>

<file path=customXml/itemProps126.xml><?xml version="1.0" encoding="utf-8"?>
<ds:datastoreItem xmlns:ds="http://schemas.openxmlformats.org/officeDocument/2006/customXml" ds:itemID="{F48FD99D-4C2E-4692-A8E6-9B85F6F81DF6}">
  <ds:schemaRefs/>
</ds:datastoreItem>
</file>

<file path=customXml/itemProps127.xml><?xml version="1.0" encoding="utf-8"?>
<ds:datastoreItem xmlns:ds="http://schemas.openxmlformats.org/officeDocument/2006/customXml" ds:itemID="{EC040A7E-0517-4B8D-9394-3D726347F2F0}">
  <ds:schemaRefs/>
</ds:datastoreItem>
</file>

<file path=customXml/itemProps128.xml><?xml version="1.0" encoding="utf-8"?>
<ds:datastoreItem xmlns:ds="http://schemas.openxmlformats.org/officeDocument/2006/customXml" ds:itemID="{C85CD31B-A7C9-4842-9709-67F067BB55D4}">
  <ds:schemaRefs/>
</ds:datastoreItem>
</file>

<file path=customXml/itemProps129.xml><?xml version="1.0" encoding="utf-8"?>
<ds:datastoreItem xmlns:ds="http://schemas.openxmlformats.org/officeDocument/2006/customXml" ds:itemID="{7820FD61-09E6-4D00-952D-C63A63B43E83}">
  <ds:schemaRefs/>
</ds:datastoreItem>
</file>

<file path=customXml/itemProps13.xml><?xml version="1.0" encoding="utf-8"?>
<ds:datastoreItem xmlns:ds="http://schemas.openxmlformats.org/officeDocument/2006/customXml" ds:itemID="{49B624F0-EFD7-4ABD-A24D-92D23DCBD8DB}">
  <ds:schemaRefs/>
</ds:datastoreItem>
</file>

<file path=customXml/itemProps130.xml><?xml version="1.0" encoding="utf-8"?>
<ds:datastoreItem xmlns:ds="http://schemas.openxmlformats.org/officeDocument/2006/customXml" ds:itemID="{E853D1EF-C979-49DC-842D-6B4E42E06036}">
  <ds:schemaRefs/>
</ds:datastoreItem>
</file>

<file path=customXml/itemProps14.xml><?xml version="1.0" encoding="utf-8"?>
<ds:datastoreItem xmlns:ds="http://schemas.openxmlformats.org/officeDocument/2006/customXml" ds:itemID="{BFFDD45C-472E-43F4-88D0-A96E4C7619CA}">
  <ds:schemaRefs/>
</ds:datastoreItem>
</file>

<file path=customXml/itemProps15.xml><?xml version="1.0" encoding="utf-8"?>
<ds:datastoreItem xmlns:ds="http://schemas.openxmlformats.org/officeDocument/2006/customXml" ds:itemID="{8A4E83CF-7280-44A7-BF00-9749015E6F8E}">
  <ds:schemaRefs/>
</ds:datastoreItem>
</file>

<file path=customXml/itemProps16.xml><?xml version="1.0" encoding="utf-8"?>
<ds:datastoreItem xmlns:ds="http://schemas.openxmlformats.org/officeDocument/2006/customXml" ds:itemID="{861DEC17-4342-44E7-9BBD-3EBD5B5A43FE}">
  <ds:schemaRefs/>
</ds:datastoreItem>
</file>

<file path=customXml/itemProps17.xml><?xml version="1.0" encoding="utf-8"?>
<ds:datastoreItem xmlns:ds="http://schemas.openxmlformats.org/officeDocument/2006/customXml" ds:itemID="{9AFEB505-C33F-478F-89AD-E2F16E10AE84}">
  <ds:schemaRefs/>
</ds:datastoreItem>
</file>

<file path=customXml/itemProps18.xml><?xml version="1.0" encoding="utf-8"?>
<ds:datastoreItem xmlns:ds="http://schemas.openxmlformats.org/officeDocument/2006/customXml" ds:itemID="{6EC57365-2C7B-4CBE-81EE-15074FF86CC4}">
  <ds:schemaRefs/>
</ds:datastoreItem>
</file>

<file path=customXml/itemProps19.xml><?xml version="1.0" encoding="utf-8"?>
<ds:datastoreItem xmlns:ds="http://schemas.openxmlformats.org/officeDocument/2006/customXml" ds:itemID="{BBD5E7B1-CE47-401C-8ABB-D52AA8E54CBD}">
  <ds:schemaRefs/>
</ds:datastoreItem>
</file>

<file path=customXml/itemProps2.xml><?xml version="1.0" encoding="utf-8"?>
<ds:datastoreItem xmlns:ds="http://schemas.openxmlformats.org/officeDocument/2006/customXml" ds:itemID="{56D34ABA-C8FC-4314-AF99-818233227703}">
  <ds:schemaRefs/>
</ds:datastoreItem>
</file>

<file path=customXml/itemProps20.xml><?xml version="1.0" encoding="utf-8"?>
<ds:datastoreItem xmlns:ds="http://schemas.openxmlformats.org/officeDocument/2006/customXml" ds:itemID="{A17293B8-5BDF-48BA-B30A-CC0AA120ED40}">
  <ds:schemaRefs/>
</ds:datastoreItem>
</file>

<file path=customXml/itemProps21.xml><?xml version="1.0" encoding="utf-8"?>
<ds:datastoreItem xmlns:ds="http://schemas.openxmlformats.org/officeDocument/2006/customXml" ds:itemID="{D7C4A449-F4CA-4304-9B73-FC06776FD410}">
  <ds:schemaRefs/>
</ds:datastoreItem>
</file>

<file path=customXml/itemProps22.xml><?xml version="1.0" encoding="utf-8"?>
<ds:datastoreItem xmlns:ds="http://schemas.openxmlformats.org/officeDocument/2006/customXml" ds:itemID="{D57FC30F-E575-427C-A811-1E49A157C250}">
  <ds:schemaRefs/>
</ds:datastoreItem>
</file>

<file path=customXml/itemProps23.xml><?xml version="1.0" encoding="utf-8"?>
<ds:datastoreItem xmlns:ds="http://schemas.openxmlformats.org/officeDocument/2006/customXml" ds:itemID="{DF056A4D-D986-4EF5-A338-16BF4A62CEB9}">
  <ds:schemaRefs/>
</ds:datastoreItem>
</file>

<file path=customXml/itemProps24.xml><?xml version="1.0" encoding="utf-8"?>
<ds:datastoreItem xmlns:ds="http://schemas.openxmlformats.org/officeDocument/2006/customXml" ds:itemID="{692FF77E-A433-4024-A424-B7159192D34F}">
  <ds:schemaRefs/>
</ds:datastoreItem>
</file>

<file path=customXml/itemProps25.xml><?xml version="1.0" encoding="utf-8"?>
<ds:datastoreItem xmlns:ds="http://schemas.openxmlformats.org/officeDocument/2006/customXml" ds:itemID="{1CDD1585-826A-4B4A-8869-B9F17EBCD655}">
  <ds:schemaRefs/>
</ds:datastoreItem>
</file>

<file path=customXml/itemProps26.xml><?xml version="1.0" encoding="utf-8"?>
<ds:datastoreItem xmlns:ds="http://schemas.openxmlformats.org/officeDocument/2006/customXml" ds:itemID="{AC27150A-8159-44FB-B156-49F18E7F7DFD}">
  <ds:schemaRefs/>
</ds:datastoreItem>
</file>

<file path=customXml/itemProps27.xml><?xml version="1.0" encoding="utf-8"?>
<ds:datastoreItem xmlns:ds="http://schemas.openxmlformats.org/officeDocument/2006/customXml" ds:itemID="{D5DA3FD8-B4BE-4056-B932-625D9A450C20}">
  <ds:schemaRefs/>
</ds:datastoreItem>
</file>

<file path=customXml/itemProps28.xml><?xml version="1.0" encoding="utf-8"?>
<ds:datastoreItem xmlns:ds="http://schemas.openxmlformats.org/officeDocument/2006/customXml" ds:itemID="{994487DC-EF38-4612-815F-CA2AE01FD6A0}">
  <ds:schemaRefs/>
</ds:datastoreItem>
</file>

<file path=customXml/itemProps29.xml><?xml version="1.0" encoding="utf-8"?>
<ds:datastoreItem xmlns:ds="http://schemas.openxmlformats.org/officeDocument/2006/customXml" ds:itemID="{0871507C-8C6D-427A-ABCB-12D7C65F76BA}">
  <ds:schemaRefs/>
</ds:datastoreItem>
</file>

<file path=customXml/itemProps3.xml><?xml version="1.0" encoding="utf-8"?>
<ds:datastoreItem xmlns:ds="http://schemas.openxmlformats.org/officeDocument/2006/customXml" ds:itemID="{3CC45585-CC0E-450E-89C7-C09AC2BC083F}">
  <ds:schemaRefs/>
</ds:datastoreItem>
</file>

<file path=customXml/itemProps30.xml><?xml version="1.0" encoding="utf-8"?>
<ds:datastoreItem xmlns:ds="http://schemas.openxmlformats.org/officeDocument/2006/customXml" ds:itemID="{67B43593-300C-4873-8FBA-574B988BF19A}">
  <ds:schemaRefs/>
</ds:datastoreItem>
</file>

<file path=customXml/itemProps31.xml><?xml version="1.0" encoding="utf-8"?>
<ds:datastoreItem xmlns:ds="http://schemas.openxmlformats.org/officeDocument/2006/customXml" ds:itemID="{D74E8C4B-246B-41F7-89E9-E0F42294060D}">
  <ds:schemaRefs/>
</ds:datastoreItem>
</file>

<file path=customXml/itemProps32.xml><?xml version="1.0" encoding="utf-8"?>
<ds:datastoreItem xmlns:ds="http://schemas.openxmlformats.org/officeDocument/2006/customXml" ds:itemID="{0B827B09-8394-4C60-8F0C-CB6F678BA9E2}">
  <ds:schemaRefs/>
</ds:datastoreItem>
</file>

<file path=customXml/itemProps33.xml><?xml version="1.0" encoding="utf-8"?>
<ds:datastoreItem xmlns:ds="http://schemas.openxmlformats.org/officeDocument/2006/customXml" ds:itemID="{EAF3AE48-010C-4065-9460-917D56A69258}">
  <ds:schemaRefs/>
</ds:datastoreItem>
</file>

<file path=customXml/itemProps34.xml><?xml version="1.0" encoding="utf-8"?>
<ds:datastoreItem xmlns:ds="http://schemas.openxmlformats.org/officeDocument/2006/customXml" ds:itemID="{CCBFBD2F-49A6-4F12-83A0-95D9426E6D61}">
  <ds:schemaRefs/>
</ds:datastoreItem>
</file>

<file path=customXml/itemProps35.xml><?xml version="1.0" encoding="utf-8"?>
<ds:datastoreItem xmlns:ds="http://schemas.openxmlformats.org/officeDocument/2006/customXml" ds:itemID="{F49AD3A6-52B4-4586-B2FA-4EA2DD9A4C48}">
  <ds:schemaRefs/>
</ds:datastoreItem>
</file>

<file path=customXml/itemProps36.xml><?xml version="1.0" encoding="utf-8"?>
<ds:datastoreItem xmlns:ds="http://schemas.openxmlformats.org/officeDocument/2006/customXml" ds:itemID="{6A1D59B0-21D8-445C-B3EC-9054F44C0EE4}">
  <ds:schemaRefs/>
</ds:datastoreItem>
</file>

<file path=customXml/itemProps37.xml><?xml version="1.0" encoding="utf-8"?>
<ds:datastoreItem xmlns:ds="http://schemas.openxmlformats.org/officeDocument/2006/customXml" ds:itemID="{61F7287B-1CA8-4A49-8F1A-A691368ED3B2}">
  <ds:schemaRefs/>
</ds:datastoreItem>
</file>

<file path=customXml/itemProps38.xml><?xml version="1.0" encoding="utf-8"?>
<ds:datastoreItem xmlns:ds="http://schemas.openxmlformats.org/officeDocument/2006/customXml" ds:itemID="{BB47169B-030C-4332-8451-2E46696AAB4C}">
  <ds:schemaRefs/>
</ds:datastoreItem>
</file>

<file path=customXml/itemProps39.xml><?xml version="1.0" encoding="utf-8"?>
<ds:datastoreItem xmlns:ds="http://schemas.openxmlformats.org/officeDocument/2006/customXml" ds:itemID="{592866A4-4F19-4C1C-A524-F27C76E28078}">
  <ds:schemaRefs/>
</ds:datastoreItem>
</file>

<file path=customXml/itemProps4.xml><?xml version="1.0" encoding="utf-8"?>
<ds:datastoreItem xmlns:ds="http://schemas.openxmlformats.org/officeDocument/2006/customXml" ds:itemID="{CACA6C9F-B568-4444-B720-3E69CE57688A}">
  <ds:schemaRefs/>
</ds:datastoreItem>
</file>

<file path=customXml/itemProps40.xml><?xml version="1.0" encoding="utf-8"?>
<ds:datastoreItem xmlns:ds="http://schemas.openxmlformats.org/officeDocument/2006/customXml" ds:itemID="{8B9CBD00-8E37-4788-952C-1F641C24EC4F}">
  <ds:schemaRefs/>
</ds:datastoreItem>
</file>

<file path=customXml/itemProps41.xml><?xml version="1.0" encoding="utf-8"?>
<ds:datastoreItem xmlns:ds="http://schemas.openxmlformats.org/officeDocument/2006/customXml" ds:itemID="{C9D9D12F-3F26-4D65-A936-30C7DA2F1B78}">
  <ds:schemaRefs/>
</ds:datastoreItem>
</file>

<file path=customXml/itemProps42.xml><?xml version="1.0" encoding="utf-8"?>
<ds:datastoreItem xmlns:ds="http://schemas.openxmlformats.org/officeDocument/2006/customXml" ds:itemID="{D3C29212-5573-4587-A687-FCED48807D35}">
  <ds:schemaRefs/>
</ds:datastoreItem>
</file>

<file path=customXml/itemProps43.xml><?xml version="1.0" encoding="utf-8"?>
<ds:datastoreItem xmlns:ds="http://schemas.openxmlformats.org/officeDocument/2006/customXml" ds:itemID="{01E8153D-2CA6-47EF-984F-3A269FA1D87A}">
  <ds:schemaRefs/>
</ds:datastoreItem>
</file>

<file path=customXml/itemProps44.xml><?xml version="1.0" encoding="utf-8"?>
<ds:datastoreItem xmlns:ds="http://schemas.openxmlformats.org/officeDocument/2006/customXml" ds:itemID="{908D1885-5780-4A1B-A8A1-FDCA91F5230A}">
  <ds:schemaRefs/>
</ds:datastoreItem>
</file>

<file path=customXml/itemProps45.xml><?xml version="1.0" encoding="utf-8"?>
<ds:datastoreItem xmlns:ds="http://schemas.openxmlformats.org/officeDocument/2006/customXml" ds:itemID="{E5AFED67-77BE-42D4-8926-7421518F7567}">
  <ds:schemaRefs/>
</ds:datastoreItem>
</file>

<file path=customXml/itemProps46.xml><?xml version="1.0" encoding="utf-8"?>
<ds:datastoreItem xmlns:ds="http://schemas.openxmlformats.org/officeDocument/2006/customXml" ds:itemID="{61DE4DD7-5A2A-4AD5-B82B-1D2ACC072E5E}">
  <ds:schemaRefs/>
</ds:datastoreItem>
</file>

<file path=customXml/itemProps47.xml><?xml version="1.0" encoding="utf-8"?>
<ds:datastoreItem xmlns:ds="http://schemas.openxmlformats.org/officeDocument/2006/customXml" ds:itemID="{CC1B4B83-6D64-4BD5-98AB-19BEECF879AC}">
  <ds:schemaRefs/>
</ds:datastoreItem>
</file>

<file path=customXml/itemProps48.xml><?xml version="1.0" encoding="utf-8"?>
<ds:datastoreItem xmlns:ds="http://schemas.openxmlformats.org/officeDocument/2006/customXml" ds:itemID="{DD7FC8FA-B33F-41E3-8B0C-0B9567F4E278}">
  <ds:schemaRefs/>
</ds:datastoreItem>
</file>

<file path=customXml/itemProps49.xml><?xml version="1.0" encoding="utf-8"?>
<ds:datastoreItem xmlns:ds="http://schemas.openxmlformats.org/officeDocument/2006/customXml" ds:itemID="{61EB35F3-C6A8-4572-B63C-69BD392F1DB4}">
  <ds:schemaRefs/>
</ds:datastoreItem>
</file>

<file path=customXml/itemProps5.xml><?xml version="1.0" encoding="utf-8"?>
<ds:datastoreItem xmlns:ds="http://schemas.openxmlformats.org/officeDocument/2006/customXml" ds:itemID="{13EF8FE7-8E1E-40D2-8047-D564D5757400}">
  <ds:schemaRefs/>
</ds:datastoreItem>
</file>

<file path=customXml/itemProps50.xml><?xml version="1.0" encoding="utf-8"?>
<ds:datastoreItem xmlns:ds="http://schemas.openxmlformats.org/officeDocument/2006/customXml" ds:itemID="{2D9BE114-5E6D-4881-BD7D-96621DAB19B0}">
  <ds:schemaRefs/>
</ds:datastoreItem>
</file>

<file path=customXml/itemProps51.xml><?xml version="1.0" encoding="utf-8"?>
<ds:datastoreItem xmlns:ds="http://schemas.openxmlformats.org/officeDocument/2006/customXml" ds:itemID="{A0828002-9890-49DB-BCDD-F45B515C3AFD}">
  <ds:schemaRefs/>
</ds:datastoreItem>
</file>

<file path=customXml/itemProps52.xml><?xml version="1.0" encoding="utf-8"?>
<ds:datastoreItem xmlns:ds="http://schemas.openxmlformats.org/officeDocument/2006/customXml" ds:itemID="{034408AD-DE7A-48AC-A8F1-900A2ABD052C}">
  <ds:schemaRefs/>
</ds:datastoreItem>
</file>

<file path=customXml/itemProps53.xml><?xml version="1.0" encoding="utf-8"?>
<ds:datastoreItem xmlns:ds="http://schemas.openxmlformats.org/officeDocument/2006/customXml" ds:itemID="{6BDC4655-9A0F-4798-90E4-4350F71F7A50}">
  <ds:schemaRefs/>
</ds:datastoreItem>
</file>

<file path=customXml/itemProps54.xml><?xml version="1.0" encoding="utf-8"?>
<ds:datastoreItem xmlns:ds="http://schemas.openxmlformats.org/officeDocument/2006/customXml" ds:itemID="{21655A3D-A509-4ED5-BA97-D8CFB6A92F0B}">
  <ds:schemaRefs/>
</ds:datastoreItem>
</file>

<file path=customXml/itemProps55.xml><?xml version="1.0" encoding="utf-8"?>
<ds:datastoreItem xmlns:ds="http://schemas.openxmlformats.org/officeDocument/2006/customXml" ds:itemID="{44EFBB1F-6893-43FC-965E-B9CDC1660B64}">
  <ds:schemaRefs/>
</ds:datastoreItem>
</file>

<file path=customXml/itemProps56.xml><?xml version="1.0" encoding="utf-8"?>
<ds:datastoreItem xmlns:ds="http://schemas.openxmlformats.org/officeDocument/2006/customXml" ds:itemID="{17553840-108B-494F-BF0D-4B9C0EEB21E0}">
  <ds:schemaRefs/>
</ds:datastoreItem>
</file>

<file path=customXml/itemProps57.xml><?xml version="1.0" encoding="utf-8"?>
<ds:datastoreItem xmlns:ds="http://schemas.openxmlformats.org/officeDocument/2006/customXml" ds:itemID="{246CBC91-A715-4929-B008-C049D2DF27FE}">
  <ds:schemaRefs/>
</ds:datastoreItem>
</file>

<file path=customXml/itemProps58.xml><?xml version="1.0" encoding="utf-8"?>
<ds:datastoreItem xmlns:ds="http://schemas.openxmlformats.org/officeDocument/2006/customXml" ds:itemID="{8F772BE9-96C0-4A7A-9DAF-B36DB2719938}">
  <ds:schemaRefs/>
</ds:datastoreItem>
</file>

<file path=customXml/itemProps59.xml><?xml version="1.0" encoding="utf-8"?>
<ds:datastoreItem xmlns:ds="http://schemas.openxmlformats.org/officeDocument/2006/customXml" ds:itemID="{FBFC53E8-C488-4481-B534-326E99258E27}">
  <ds:schemaRefs/>
</ds:datastoreItem>
</file>

<file path=customXml/itemProps6.xml><?xml version="1.0" encoding="utf-8"?>
<ds:datastoreItem xmlns:ds="http://schemas.openxmlformats.org/officeDocument/2006/customXml" ds:itemID="{074D7BBF-DAF9-4F05-BDB8-84E6A61FB4A7}">
  <ds:schemaRefs/>
</ds:datastoreItem>
</file>

<file path=customXml/itemProps60.xml><?xml version="1.0" encoding="utf-8"?>
<ds:datastoreItem xmlns:ds="http://schemas.openxmlformats.org/officeDocument/2006/customXml" ds:itemID="{A10868C1-6EBA-4A59-AF1C-407DC2507A17}">
  <ds:schemaRefs/>
</ds:datastoreItem>
</file>

<file path=customXml/itemProps61.xml><?xml version="1.0" encoding="utf-8"?>
<ds:datastoreItem xmlns:ds="http://schemas.openxmlformats.org/officeDocument/2006/customXml" ds:itemID="{32BC0E78-4AF7-431B-9A41-75788B872F98}">
  <ds:schemaRefs/>
</ds:datastoreItem>
</file>

<file path=customXml/itemProps62.xml><?xml version="1.0" encoding="utf-8"?>
<ds:datastoreItem xmlns:ds="http://schemas.openxmlformats.org/officeDocument/2006/customXml" ds:itemID="{8E3CC924-1FB5-40F4-B229-EE2C34CE8616}">
  <ds:schemaRefs/>
</ds:datastoreItem>
</file>

<file path=customXml/itemProps63.xml><?xml version="1.0" encoding="utf-8"?>
<ds:datastoreItem xmlns:ds="http://schemas.openxmlformats.org/officeDocument/2006/customXml" ds:itemID="{2652A511-5145-4F61-9EB0-508F581B333E}">
  <ds:schemaRefs/>
</ds:datastoreItem>
</file>

<file path=customXml/itemProps64.xml><?xml version="1.0" encoding="utf-8"?>
<ds:datastoreItem xmlns:ds="http://schemas.openxmlformats.org/officeDocument/2006/customXml" ds:itemID="{432BEDCF-BB2D-4993-A004-D5C835EF4F6D}">
  <ds:schemaRefs/>
</ds:datastoreItem>
</file>

<file path=customXml/itemProps65.xml><?xml version="1.0" encoding="utf-8"?>
<ds:datastoreItem xmlns:ds="http://schemas.openxmlformats.org/officeDocument/2006/customXml" ds:itemID="{E629EF60-ED9C-4733-BBE9-7316E65633FF}">
  <ds:schemaRefs/>
</ds:datastoreItem>
</file>

<file path=customXml/itemProps66.xml><?xml version="1.0" encoding="utf-8"?>
<ds:datastoreItem xmlns:ds="http://schemas.openxmlformats.org/officeDocument/2006/customXml" ds:itemID="{B882AD56-C5B1-40FD-97A8-8A67991A1788}">
  <ds:schemaRefs/>
</ds:datastoreItem>
</file>

<file path=customXml/itemProps67.xml><?xml version="1.0" encoding="utf-8"?>
<ds:datastoreItem xmlns:ds="http://schemas.openxmlformats.org/officeDocument/2006/customXml" ds:itemID="{669DA579-142F-4196-8C36-BB6C67009B71}">
  <ds:schemaRefs/>
</ds:datastoreItem>
</file>

<file path=customXml/itemProps68.xml><?xml version="1.0" encoding="utf-8"?>
<ds:datastoreItem xmlns:ds="http://schemas.openxmlformats.org/officeDocument/2006/customXml" ds:itemID="{8B03B52C-431D-4675-B7F9-359410C292E7}">
  <ds:schemaRefs/>
</ds:datastoreItem>
</file>

<file path=customXml/itemProps69.xml><?xml version="1.0" encoding="utf-8"?>
<ds:datastoreItem xmlns:ds="http://schemas.openxmlformats.org/officeDocument/2006/customXml" ds:itemID="{C6C7530C-1010-4E07-B5EF-AF5FE2C0E7C0}">
  <ds:schemaRefs/>
</ds:datastoreItem>
</file>

<file path=customXml/itemProps7.xml><?xml version="1.0" encoding="utf-8"?>
<ds:datastoreItem xmlns:ds="http://schemas.openxmlformats.org/officeDocument/2006/customXml" ds:itemID="{CEAA7BAD-36FF-4528-B1EE-375C6ED3A528}">
  <ds:schemaRefs/>
</ds:datastoreItem>
</file>

<file path=customXml/itemProps70.xml><?xml version="1.0" encoding="utf-8"?>
<ds:datastoreItem xmlns:ds="http://schemas.openxmlformats.org/officeDocument/2006/customXml" ds:itemID="{F1028E98-92E8-412F-83FC-75F916E6A21D}">
  <ds:schemaRefs/>
</ds:datastoreItem>
</file>

<file path=customXml/itemProps71.xml><?xml version="1.0" encoding="utf-8"?>
<ds:datastoreItem xmlns:ds="http://schemas.openxmlformats.org/officeDocument/2006/customXml" ds:itemID="{06B244B6-4CAD-4823-90DA-8E03E7B5CCDA}">
  <ds:schemaRefs/>
</ds:datastoreItem>
</file>

<file path=customXml/itemProps72.xml><?xml version="1.0" encoding="utf-8"?>
<ds:datastoreItem xmlns:ds="http://schemas.openxmlformats.org/officeDocument/2006/customXml" ds:itemID="{F49A4602-04BB-4787-B5EB-A109B79FC204}">
  <ds:schemaRefs/>
</ds:datastoreItem>
</file>

<file path=customXml/itemProps73.xml><?xml version="1.0" encoding="utf-8"?>
<ds:datastoreItem xmlns:ds="http://schemas.openxmlformats.org/officeDocument/2006/customXml" ds:itemID="{B5CEF663-3DE3-467B-841B-667344EAAF92}">
  <ds:schemaRefs/>
</ds:datastoreItem>
</file>

<file path=customXml/itemProps74.xml><?xml version="1.0" encoding="utf-8"?>
<ds:datastoreItem xmlns:ds="http://schemas.openxmlformats.org/officeDocument/2006/customXml" ds:itemID="{5CC1A3DB-715A-4A02-978A-6B00A3694338}">
  <ds:schemaRefs/>
</ds:datastoreItem>
</file>

<file path=customXml/itemProps75.xml><?xml version="1.0" encoding="utf-8"?>
<ds:datastoreItem xmlns:ds="http://schemas.openxmlformats.org/officeDocument/2006/customXml" ds:itemID="{6C8D5A40-BE13-4028-B4B2-E4F13E3F00D0}">
  <ds:schemaRefs/>
</ds:datastoreItem>
</file>

<file path=customXml/itemProps76.xml><?xml version="1.0" encoding="utf-8"?>
<ds:datastoreItem xmlns:ds="http://schemas.openxmlformats.org/officeDocument/2006/customXml" ds:itemID="{C309F125-050D-4B73-8E23-4F0D04E4B48C}">
  <ds:schemaRefs/>
</ds:datastoreItem>
</file>

<file path=customXml/itemProps77.xml><?xml version="1.0" encoding="utf-8"?>
<ds:datastoreItem xmlns:ds="http://schemas.openxmlformats.org/officeDocument/2006/customXml" ds:itemID="{2AE8AFBB-650E-4457-A830-06D2737C976B}">
  <ds:schemaRefs/>
</ds:datastoreItem>
</file>

<file path=customXml/itemProps78.xml><?xml version="1.0" encoding="utf-8"?>
<ds:datastoreItem xmlns:ds="http://schemas.openxmlformats.org/officeDocument/2006/customXml" ds:itemID="{69BE846B-9BAE-4E1B-9ACA-855785FC6C38}">
  <ds:schemaRefs/>
</ds:datastoreItem>
</file>

<file path=customXml/itemProps79.xml><?xml version="1.0" encoding="utf-8"?>
<ds:datastoreItem xmlns:ds="http://schemas.openxmlformats.org/officeDocument/2006/customXml" ds:itemID="{8FAD15D9-F768-466F-B433-DB6472CE169F}">
  <ds:schemaRefs/>
</ds:datastoreItem>
</file>

<file path=customXml/itemProps8.xml><?xml version="1.0" encoding="utf-8"?>
<ds:datastoreItem xmlns:ds="http://schemas.openxmlformats.org/officeDocument/2006/customXml" ds:itemID="{5D4D89C9-C486-4EFD-AF9B-CC09B89B906B}">
  <ds:schemaRefs/>
</ds:datastoreItem>
</file>

<file path=customXml/itemProps80.xml><?xml version="1.0" encoding="utf-8"?>
<ds:datastoreItem xmlns:ds="http://schemas.openxmlformats.org/officeDocument/2006/customXml" ds:itemID="{D848BBF1-5598-4AEF-B632-68AE195923D6}">
  <ds:schemaRefs/>
</ds:datastoreItem>
</file>

<file path=customXml/itemProps81.xml><?xml version="1.0" encoding="utf-8"?>
<ds:datastoreItem xmlns:ds="http://schemas.openxmlformats.org/officeDocument/2006/customXml" ds:itemID="{E8476EAB-6D47-40A0-81FC-35B32D80AEF4}">
  <ds:schemaRefs/>
</ds:datastoreItem>
</file>

<file path=customXml/itemProps82.xml><?xml version="1.0" encoding="utf-8"?>
<ds:datastoreItem xmlns:ds="http://schemas.openxmlformats.org/officeDocument/2006/customXml" ds:itemID="{499B77C3-2392-458F-AC6A-D266DB1CD725}">
  <ds:schemaRefs/>
</ds:datastoreItem>
</file>

<file path=customXml/itemProps83.xml><?xml version="1.0" encoding="utf-8"?>
<ds:datastoreItem xmlns:ds="http://schemas.openxmlformats.org/officeDocument/2006/customXml" ds:itemID="{060CA4CF-8029-40BD-B056-3C7F27E55315}">
  <ds:schemaRefs/>
</ds:datastoreItem>
</file>

<file path=customXml/itemProps84.xml><?xml version="1.0" encoding="utf-8"?>
<ds:datastoreItem xmlns:ds="http://schemas.openxmlformats.org/officeDocument/2006/customXml" ds:itemID="{72687B91-D1F1-43F2-A82A-1BB41EAC75F9}">
  <ds:schemaRefs/>
</ds:datastoreItem>
</file>

<file path=customXml/itemProps85.xml><?xml version="1.0" encoding="utf-8"?>
<ds:datastoreItem xmlns:ds="http://schemas.openxmlformats.org/officeDocument/2006/customXml" ds:itemID="{C0DF95CE-AB5A-4262-A54D-1D5637C2D8F2}">
  <ds:schemaRefs/>
</ds:datastoreItem>
</file>

<file path=customXml/itemProps86.xml><?xml version="1.0" encoding="utf-8"?>
<ds:datastoreItem xmlns:ds="http://schemas.openxmlformats.org/officeDocument/2006/customXml" ds:itemID="{77F9AC69-CEC4-4792-A97E-1A59DF0AAD31}">
  <ds:schemaRefs/>
</ds:datastoreItem>
</file>

<file path=customXml/itemProps87.xml><?xml version="1.0" encoding="utf-8"?>
<ds:datastoreItem xmlns:ds="http://schemas.openxmlformats.org/officeDocument/2006/customXml" ds:itemID="{32153A12-ED00-4D64-BD36-C3226E7E4796}">
  <ds:schemaRefs/>
</ds:datastoreItem>
</file>

<file path=customXml/itemProps88.xml><?xml version="1.0" encoding="utf-8"?>
<ds:datastoreItem xmlns:ds="http://schemas.openxmlformats.org/officeDocument/2006/customXml" ds:itemID="{0D7A5FAA-71F7-4799-B0CD-4CC90D5B3C17}">
  <ds:schemaRefs/>
</ds:datastoreItem>
</file>

<file path=customXml/itemProps89.xml><?xml version="1.0" encoding="utf-8"?>
<ds:datastoreItem xmlns:ds="http://schemas.openxmlformats.org/officeDocument/2006/customXml" ds:itemID="{8450D019-E28D-496D-8C7F-405A2B58636E}">
  <ds:schemaRefs/>
</ds:datastoreItem>
</file>

<file path=customXml/itemProps9.xml><?xml version="1.0" encoding="utf-8"?>
<ds:datastoreItem xmlns:ds="http://schemas.openxmlformats.org/officeDocument/2006/customXml" ds:itemID="{83E4A2E0-3F7D-49C8-AD13-9ED5B56962E2}">
  <ds:schemaRefs/>
</ds:datastoreItem>
</file>

<file path=customXml/itemProps90.xml><?xml version="1.0" encoding="utf-8"?>
<ds:datastoreItem xmlns:ds="http://schemas.openxmlformats.org/officeDocument/2006/customXml" ds:itemID="{5C2C1B71-3F8C-4739-84B5-920F01A07C13}">
  <ds:schemaRefs/>
</ds:datastoreItem>
</file>

<file path=customXml/itemProps91.xml><?xml version="1.0" encoding="utf-8"?>
<ds:datastoreItem xmlns:ds="http://schemas.openxmlformats.org/officeDocument/2006/customXml" ds:itemID="{9E7A7EED-7888-4F0E-9C8E-3BCC3DFD0786}">
  <ds:schemaRefs/>
</ds:datastoreItem>
</file>

<file path=customXml/itemProps92.xml><?xml version="1.0" encoding="utf-8"?>
<ds:datastoreItem xmlns:ds="http://schemas.openxmlformats.org/officeDocument/2006/customXml" ds:itemID="{D2ED7B22-16E2-447E-9444-292739487773}">
  <ds:schemaRefs/>
</ds:datastoreItem>
</file>

<file path=customXml/itemProps93.xml><?xml version="1.0" encoding="utf-8"?>
<ds:datastoreItem xmlns:ds="http://schemas.openxmlformats.org/officeDocument/2006/customXml" ds:itemID="{94302187-D165-4392-9870-7B70A5D505BD}">
  <ds:schemaRefs/>
</ds:datastoreItem>
</file>

<file path=customXml/itemProps94.xml><?xml version="1.0" encoding="utf-8"?>
<ds:datastoreItem xmlns:ds="http://schemas.openxmlformats.org/officeDocument/2006/customXml" ds:itemID="{61BCE103-4097-4F17-B64B-F80BB459A118}">
  <ds:schemaRefs/>
</ds:datastoreItem>
</file>

<file path=customXml/itemProps95.xml><?xml version="1.0" encoding="utf-8"?>
<ds:datastoreItem xmlns:ds="http://schemas.openxmlformats.org/officeDocument/2006/customXml" ds:itemID="{7407E5AC-BB8E-4D5A-A0D5-AE5CD194FCB5}">
  <ds:schemaRefs/>
</ds:datastoreItem>
</file>

<file path=customXml/itemProps96.xml><?xml version="1.0" encoding="utf-8"?>
<ds:datastoreItem xmlns:ds="http://schemas.openxmlformats.org/officeDocument/2006/customXml" ds:itemID="{69D1C9F8-06B4-41A0-9FF4-3B4CC810EE9C}">
  <ds:schemaRefs/>
</ds:datastoreItem>
</file>

<file path=customXml/itemProps97.xml><?xml version="1.0" encoding="utf-8"?>
<ds:datastoreItem xmlns:ds="http://schemas.openxmlformats.org/officeDocument/2006/customXml" ds:itemID="{9EE9788B-2BE5-419E-B5B4-E9B5354B3320}">
  <ds:schemaRefs/>
</ds:datastoreItem>
</file>

<file path=customXml/itemProps98.xml><?xml version="1.0" encoding="utf-8"?>
<ds:datastoreItem xmlns:ds="http://schemas.openxmlformats.org/officeDocument/2006/customXml" ds:itemID="{0FA046EE-2D75-4500-A4C8-BAC71FF57E3C}">
  <ds:schemaRefs/>
</ds:datastoreItem>
</file>

<file path=customXml/itemProps99.xml><?xml version="1.0" encoding="utf-8"?>
<ds:datastoreItem xmlns:ds="http://schemas.openxmlformats.org/officeDocument/2006/customXml" ds:itemID="{44B55236-BB98-466F-834A-F6516099E91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3390</Words>
  <PresentationFormat>自定义</PresentationFormat>
  <Paragraphs>299</Paragraphs>
  <Slides>129</Slides>
  <Notes>129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129</vt:i4>
      </vt:variant>
    </vt:vector>
  </HeadingPairs>
  <TitlesOfParts>
    <vt:vector size="13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幻灯片 92</vt:lpstr>
      <vt:lpstr>幻灯片 93</vt:lpstr>
      <vt:lpstr>幻灯片 94</vt:lpstr>
      <vt:lpstr>幻灯片 95</vt:lpstr>
      <vt:lpstr>幻灯片 96</vt:lpstr>
      <vt:lpstr>幻灯片 97</vt:lpstr>
      <vt:lpstr>幻灯片 98</vt:lpstr>
      <vt:lpstr>幻灯片 99</vt:lpstr>
      <vt:lpstr>幻灯片 100</vt:lpstr>
      <vt:lpstr>幻灯片 101</vt:lpstr>
      <vt:lpstr>幻灯片 102</vt:lpstr>
      <vt:lpstr>幻灯片 103</vt:lpstr>
      <vt:lpstr>幻灯片 104</vt:lpstr>
      <vt:lpstr>幻灯片 105</vt:lpstr>
      <vt:lpstr>幻灯片 106</vt:lpstr>
      <vt:lpstr>幻灯片 107</vt:lpstr>
      <vt:lpstr>幻灯片 108</vt:lpstr>
      <vt:lpstr>幻灯片 109</vt:lpstr>
      <vt:lpstr>幻灯片 110</vt:lpstr>
      <vt:lpstr>幻灯片 111</vt:lpstr>
      <vt:lpstr>幻灯片 112</vt:lpstr>
      <vt:lpstr>幻灯片 113</vt:lpstr>
      <vt:lpstr>幻灯片 114</vt:lpstr>
      <vt:lpstr>幻灯片 115</vt:lpstr>
      <vt:lpstr>幻灯片 116</vt:lpstr>
      <vt:lpstr>幻灯片 117</vt:lpstr>
      <vt:lpstr>幻灯片 118</vt:lpstr>
      <vt:lpstr>幻灯片 119</vt:lpstr>
      <vt:lpstr>幻灯片 120</vt:lpstr>
      <vt:lpstr>幻灯片 121</vt:lpstr>
      <vt:lpstr>幻灯片 122</vt:lpstr>
      <vt:lpstr>幻灯片 123</vt:lpstr>
      <vt:lpstr>幻灯片 124</vt:lpstr>
      <vt:lpstr>幻灯片 125</vt:lpstr>
      <vt:lpstr>幻灯片 126</vt:lpstr>
      <vt:lpstr>幻灯片 127</vt:lpstr>
      <vt:lpstr>幻灯片 128</vt:lpstr>
      <vt:lpstr>幻灯片 129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封面标题</dc:title>
  <cp:lastModifiedBy>*</cp:lastModifiedBy>
  <cp:revision>131</cp:revision>
  <dcterms:modified xsi:type="dcterms:W3CDTF">2014-09-16T03:33:41Z</dcterms:modified>
</cp:coreProperties>
</file>