
<file path=[Content_Types].xml><?xml version="1.0" encoding="utf-8"?>
<Types xmlns="http://schemas.openxmlformats.org/package/2006/content-types">
  <Override PartName="/customXml/itemProps35.xml" ContentType="application/vnd.openxmlformats-officedocument.customXmlProperties+xml"/>
  <Override PartName="/customXml/itemProps82.xml" ContentType="application/vnd.openxmlformats-officedocument.customXmlProperties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3.xml" ContentType="application/vnd.openxmlformats-officedocument.customXmlProperties+xml"/>
  <Override PartName="/customXml/itemProps24.xml" ContentType="application/vnd.openxmlformats-officedocument.customXmlProperties+xml"/>
  <Override PartName="/customXml/itemProps60.xml" ContentType="application/vnd.openxmlformats-officedocument.customXmlProperties+xml"/>
  <Override PartName="/customXml/itemProps71.xml" ContentType="application/vnd.openxmlformats-officedocument.customXmlPropertie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customXml/itemProps87.xml" ContentType="application/vnd.openxmlformats-officedocument.customXmlProperties+xml"/>
  <Override PartName="/ppt/notesSlides/notesSlide30.xml" ContentType="application/vnd.openxmlformats-officedocument.presentationml.notesSlide+xml"/>
  <Override PartName="/customXml/itemProps29.xml" ContentType="application/vnd.openxmlformats-officedocument.customXmlProperties+xml"/>
  <Override PartName="/customXml/itemProps76.xml" ContentType="application/vnd.openxmlformats-officedocument.customXmlProperties+xml"/>
  <Override PartName="/ppt/notesSlides/notesSlide7.xml" ContentType="application/vnd.openxmlformats-officedocument.presentationml.notesSlide+xml"/>
  <Override PartName="/customXml/itemProps18.xml" ContentType="application/vnd.openxmlformats-officedocument.customXmlProperties+xml"/>
  <Override PartName="/customXml/itemProps65.xml" ContentType="application/vnd.openxmlformats-officedocument.customXmlProperties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customXml/itemProps2.xml" ContentType="application/vnd.openxmlformats-officedocument.customXmlProperties+xml"/>
  <Override PartName="/customXml/itemProps54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customXml/itemProps32.xml" ContentType="application/vnd.openxmlformats-officedocument.customXmlProperties+xml"/>
  <Override PartName="/customXml/itemProps43.xml" ContentType="application/vnd.openxmlformats-officedocument.customXmlProperties+xml"/>
  <Override PartName="/customXml/itemProps90.xml" ContentType="application/vnd.openxmlformats-officedocument.customXmlPropertie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customXml/itemProps21.xml" ContentType="application/vnd.openxmlformats-officedocument.customXmlPropertie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customXml/itemProps10.xml" ContentType="application/vnd.openxmlformats-officedocument.customXmlProperties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customXml/itemProps59.xml" ContentType="application/vnd.openxmlformats-officedocument.customXmlProperties+xml"/>
  <Override PartName="/ppt/slideLayouts/slideLayout10.xml" ContentType="application/vnd.openxmlformats-officedocument.presentationml.slideLayout+xml"/>
  <Override PartName="/customXml/itemProps7.xml" ContentType="application/vnd.openxmlformats-officedocument.customXmlProperties+xml"/>
  <Override PartName="/customXml/itemProps48.xml" ContentType="application/vnd.openxmlformats-officedocument.customXmlProperties+xml"/>
  <Override PartName="/customXml/itemProps37.xml" ContentType="application/vnd.openxmlformats-officedocument.customXmlProperties+xml"/>
  <Override PartName="/customXml/itemProps84.xml" ContentType="application/vnd.openxmlformats-officedocument.customXmlPropertie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customXml/itemProps15.xml" ContentType="application/vnd.openxmlformats-officedocument.customXmlProperties+xml"/>
  <Override PartName="/customXml/itemProps26.xml" ContentType="application/vnd.openxmlformats-officedocument.customXmlProperties+xml"/>
  <Override PartName="/customXml/itemProps62.xml" ContentType="application/vnd.openxmlformats-officedocument.customXmlProperties+xml"/>
  <Override PartName="/customXml/itemProps73.xml" ContentType="application/vnd.openxmlformats-officedocument.customXmlProperties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notesSlides/notesSlide87.xml" ContentType="application/vnd.openxmlformats-officedocument.presentationml.notesSlide+xml"/>
  <Override PartName="/customXml/itemProps51.xml" ContentType="application/vnd.openxmlformats-officedocument.customXmlProperties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customXml/itemProps40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customXml/itemProps8.xml" ContentType="application/vnd.openxmlformats-officedocument.customXmlProperties+xml"/>
  <Override PartName="/customXml/itemProps78.xml" ContentType="application/vnd.openxmlformats-officedocument.customXmlProperties+xml"/>
  <Override PartName="/customXml/itemProps89.xml" ContentType="application/vnd.openxmlformats-officedocument.customXmlPropertie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customXml/itemProps38.xml" ContentType="application/vnd.openxmlformats-officedocument.customXmlProperties+xml"/>
  <Override PartName="/customXml/itemProps49.xml" ContentType="application/vnd.openxmlformats-officedocument.customXmlProperties+xml"/>
  <Override PartName="/customXml/itemProps67.xml" ContentType="application/vnd.openxmlformats-officedocument.customXmlProperties+xml"/>
  <Override PartName="/customXml/itemProps85.xml" ContentType="application/vnd.openxmlformats-officedocument.customXmlPropertie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customXml/itemProps27.xml" ContentType="application/vnd.openxmlformats-officedocument.customXmlProperties+xml"/>
  <Override PartName="/customXml/itemProps56.xml" ContentType="application/vnd.openxmlformats-officedocument.customXmlProperties+xml"/>
  <Override PartName="/customXml/itemProps74.xml" ContentType="application/vnd.openxmlformats-officedocument.customXmlPropertie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16.xml" ContentType="application/vnd.openxmlformats-officedocument.customXmlProperties+xml"/>
  <Override PartName="/customXml/itemProps34.xml" ContentType="application/vnd.openxmlformats-officedocument.customXmlProperties+xml"/>
  <Override PartName="/customXml/itemProps45.xml" ContentType="application/vnd.openxmlformats-officedocument.customXmlProperties+xml"/>
  <Override PartName="/customXml/itemProps63.xml" ContentType="application/vnd.openxmlformats-officedocument.customXmlProperties+xml"/>
  <Override PartName="/customXml/itemProps81.xml" ContentType="application/vnd.openxmlformats-officedocument.customXmlProperties+xml"/>
  <Override PartName="/customXml/itemProps92.xml" ContentType="application/vnd.openxmlformats-officedocument.customXmlPropertie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customXml/itemProps23.xml" ContentType="application/vnd.openxmlformats-officedocument.customXmlProperties+xml"/>
  <Override PartName="/customXml/itemProps41.xml" ContentType="application/vnd.openxmlformats-officedocument.customXmlProperties+xml"/>
  <Override PartName="/customXml/itemProps52.xml" ContentType="application/vnd.openxmlformats-officedocument.customXmlProperties+xml"/>
  <Override PartName="/customXml/itemProps70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customXml/itemProps12.xml" ContentType="application/vnd.openxmlformats-officedocument.customXmlProperties+xml"/>
  <Override PartName="/customXml/itemProps30.xml" ContentType="application/vnd.openxmlformats-officedocument.customXmlProperti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customXml/itemProps9.xml" ContentType="application/vnd.openxmlformats-officedocument.customXmlProperties+xml"/>
  <Override PartName="/customXml/itemProps79.xml" ContentType="application/vnd.openxmlformats-officedocument.customXmlProperties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customXml/itemProps39.xml" ContentType="application/vnd.openxmlformats-officedocument.customXmlProperties+xml"/>
  <Override PartName="/customXml/itemProps57.xml" ContentType="application/vnd.openxmlformats-officedocument.customXmlProperties+xml"/>
  <Override PartName="/customXml/itemProps68.xml" ContentType="application/vnd.openxmlformats-officedocument.customXmlProperties+xml"/>
  <Override PartName="/customXml/itemProps86.xml" ContentType="application/vnd.openxmlformats-officedocument.customXmlProperties+xml"/>
  <Override PartName="/ppt/notesSlides/notesSlide6.xml" ContentType="application/vnd.openxmlformats-officedocument.presentationml.notesSlide+xml"/>
  <Override PartName="/customXml/itemProps5.xml" ContentType="application/vnd.openxmlformats-officedocument.customXmlProperties+xml"/>
  <Override PartName="/customXml/itemProps17.xml" ContentType="application/vnd.openxmlformats-officedocument.customXmlProperties+xml"/>
  <Override PartName="/customXml/itemProps28.xml" ContentType="application/vnd.openxmlformats-officedocument.customXmlProperties+xml"/>
  <Override PartName="/customXml/itemProps46.xml" ContentType="application/vnd.openxmlformats-officedocument.customXmlProperties+xml"/>
  <Override PartName="/customXml/itemProps64.xml" ContentType="application/vnd.openxmlformats-officedocument.customXmlProperties+xml"/>
  <Override PartName="/customXml/itemProps75.xml" ContentType="application/vnd.openxmlformats-officedocument.customXmlProperties+xml"/>
  <Override PartName="/customXml/itemProps93.xml" ContentType="application/vnd.openxmlformats-officedocument.customXmlProperties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customXml/itemProps53.xml" ContentType="application/vnd.openxmlformats-officedocument.customXmlPropertie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customXml/itemProps1.xml" ContentType="application/vnd.openxmlformats-officedocument.customXmlProperties+xml"/>
  <Override PartName="/customXml/itemProps42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customXml/itemProps31.xml" ContentType="application/vnd.openxmlformats-officedocument.customXmlProperties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customXml/itemProps20.xml" ContentType="application/vnd.openxmlformats-officedocument.customXmlProperties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customXml/itemProps69.xml" ContentType="application/vnd.openxmlformats-officedocument.customXmlProperties+xml"/>
  <Override PartName="/ppt/notesSlides/notesSlide12.xml" ContentType="application/vnd.openxmlformats-officedocument.presentationml.notesSlide+xml"/>
  <Override PartName="/customXml/itemProps6.xml" ContentType="application/vnd.openxmlformats-officedocument.customXmlProperties+xml"/>
  <Override PartName="/customXml/itemProps58.xml" ContentType="application/vnd.openxmlformats-officedocument.customXmlProperties+xml"/>
  <Override PartName="/customXml/itemProps36.xml" ContentType="application/vnd.openxmlformats-officedocument.customXmlProperties+xml"/>
  <Override PartName="/customXml/itemProps47.xml" ContentType="application/vnd.openxmlformats-officedocument.customXmlProperties+xml"/>
  <Override PartName="/customXml/itemProps83.xml" ContentType="application/vnd.openxmlformats-officedocument.customXmlProperties+xml"/>
  <Override PartName="/customXml/itemProps94.xml" ContentType="application/vnd.openxmlformats-officedocument.customXmlPropertie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5.xml" ContentType="application/vnd.openxmlformats-officedocument.customXmlProperties+xml"/>
  <Override PartName="/customXml/itemProps72.xml" ContentType="application/vnd.openxmlformats-officedocument.customXmlPropertie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customXml/itemProps14.xml" ContentType="application/vnd.openxmlformats-officedocument.customXmlProperties+xml"/>
  <Override PartName="/customXml/itemProps61.xml" ContentType="application/vnd.openxmlformats-officedocument.customXmlPropertie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customXml/itemProps50.xml" ContentType="application/vnd.openxmlformats-officedocument.customXmlProperti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customXml/itemProps88.xml" ContentType="application/vnd.openxmlformats-officedocument.customXmlProperties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customXml/itemProps77.xml" ContentType="application/vnd.openxmlformats-officedocument.customXmlProperties+xml"/>
  <Override PartName="/ppt/slides/slide89.xml" ContentType="application/vnd.openxmlformats-officedocument.presentationml.slide+xml"/>
  <Override PartName="/customXml/itemProps19.xml" ContentType="application/vnd.openxmlformats-officedocument.customXmlProperties+xml"/>
  <Override PartName="/customXml/itemProps55.xml" ContentType="application/vnd.openxmlformats-officedocument.customXmlProperties+xml"/>
  <Override PartName="/customXml/itemProps66.xml" ContentType="application/vnd.openxmlformats-officedocument.customXmlProperties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44.xml" ContentType="application/vnd.openxmlformats-officedocument.customXmlProperties+xml"/>
  <Override PartName="/customXml/itemProps91.xml" ContentType="application/vnd.openxmlformats-officedocument.customXml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customXml/itemProps33.xml" ContentType="application/vnd.openxmlformats-officedocument.customXmlProperties+xml"/>
  <Override PartName="/customXml/itemProps8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customXml/itemProps11.xml" ContentType="application/vnd.openxmlformats-officedocument.customXmlProperties+xml"/>
  <Override PartName="/customXml/itemProps22.xml" ContentType="application/vnd.openxmlformats-officedocument.customXmlProperties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5"/>
  </p:sldMasterIdLst>
  <p:notesMasterIdLst>
    <p:notesMasterId r:id="rId189"/>
  </p:notesMasterIdLst>
  <p:sldIdLst>
    <p:sldId id="257" r:id="rId96"/>
    <p:sldId id="258" r:id="rId97"/>
    <p:sldId id="259" r:id="rId98"/>
    <p:sldId id="260" r:id="rId99"/>
    <p:sldId id="261" r:id="rId100"/>
    <p:sldId id="262" r:id="rId101"/>
    <p:sldId id="263" r:id="rId102"/>
    <p:sldId id="264" r:id="rId103"/>
    <p:sldId id="265" r:id="rId104"/>
    <p:sldId id="266" r:id="rId105"/>
    <p:sldId id="267" r:id="rId106"/>
    <p:sldId id="268" r:id="rId107"/>
    <p:sldId id="269" r:id="rId108"/>
    <p:sldId id="270" r:id="rId109"/>
    <p:sldId id="271" r:id="rId110"/>
    <p:sldId id="272" r:id="rId111"/>
    <p:sldId id="273" r:id="rId112"/>
    <p:sldId id="274" r:id="rId113"/>
    <p:sldId id="275" r:id="rId114"/>
    <p:sldId id="276" r:id="rId115"/>
    <p:sldId id="277" r:id="rId116"/>
    <p:sldId id="278" r:id="rId117"/>
    <p:sldId id="279" r:id="rId118"/>
    <p:sldId id="280" r:id="rId119"/>
    <p:sldId id="281" r:id="rId120"/>
    <p:sldId id="282" r:id="rId121"/>
    <p:sldId id="283" r:id="rId122"/>
    <p:sldId id="284" r:id="rId123"/>
    <p:sldId id="285" r:id="rId124"/>
    <p:sldId id="286" r:id="rId125"/>
    <p:sldId id="287" r:id="rId126"/>
    <p:sldId id="288" r:id="rId127"/>
    <p:sldId id="289" r:id="rId128"/>
    <p:sldId id="290" r:id="rId129"/>
    <p:sldId id="291" r:id="rId130"/>
    <p:sldId id="292" r:id="rId131"/>
    <p:sldId id="293" r:id="rId132"/>
    <p:sldId id="294" r:id="rId133"/>
    <p:sldId id="295" r:id="rId134"/>
    <p:sldId id="296" r:id="rId135"/>
    <p:sldId id="297" r:id="rId136"/>
    <p:sldId id="298" r:id="rId137"/>
    <p:sldId id="299" r:id="rId138"/>
    <p:sldId id="300" r:id="rId139"/>
    <p:sldId id="301" r:id="rId140"/>
    <p:sldId id="302" r:id="rId141"/>
    <p:sldId id="303" r:id="rId142"/>
    <p:sldId id="304" r:id="rId143"/>
    <p:sldId id="305" r:id="rId144"/>
    <p:sldId id="306" r:id="rId145"/>
    <p:sldId id="307" r:id="rId146"/>
    <p:sldId id="308" r:id="rId147"/>
    <p:sldId id="309" r:id="rId148"/>
    <p:sldId id="310" r:id="rId149"/>
    <p:sldId id="311" r:id="rId150"/>
    <p:sldId id="312" r:id="rId151"/>
    <p:sldId id="313" r:id="rId152"/>
    <p:sldId id="314" r:id="rId153"/>
    <p:sldId id="315" r:id="rId154"/>
    <p:sldId id="316" r:id="rId155"/>
    <p:sldId id="317" r:id="rId156"/>
    <p:sldId id="318" r:id="rId157"/>
    <p:sldId id="319" r:id="rId158"/>
    <p:sldId id="320" r:id="rId159"/>
    <p:sldId id="321" r:id="rId160"/>
    <p:sldId id="322" r:id="rId161"/>
    <p:sldId id="323" r:id="rId162"/>
    <p:sldId id="324" r:id="rId163"/>
    <p:sldId id="325" r:id="rId164"/>
    <p:sldId id="326" r:id="rId165"/>
    <p:sldId id="327" r:id="rId166"/>
    <p:sldId id="328" r:id="rId167"/>
    <p:sldId id="329" r:id="rId168"/>
    <p:sldId id="330" r:id="rId169"/>
    <p:sldId id="331" r:id="rId170"/>
    <p:sldId id="332" r:id="rId171"/>
    <p:sldId id="333" r:id="rId172"/>
    <p:sldId id="334" r:id="rId173"/>
    <p:sldId id="335" r:id="rId174"/>
    <p:sldId id="336" r:id="rId175"/>
    <p:sldId id="337" r:id="rId176"/>
    <p:sldId id="338" r:id="rId177"/>
    <p:sldId id="339" r:id="rId178"/>
    <p:sldId id="340" r:id="rId179"/>
    <p:sldId id="341" r:id="rId180"/>
    <p:sldId id="342" r:id="rId181"/>
    <p:sldId id="343" r:id="rId182"/>
    <p:sldId id="344" r:id="rId183"/>
    <p:sldId id="345" r:id="rId184"/>
    <p:sldId id="346" r:id="rId185"/>
    <p:sldId id="347" r:id="rId186"/>
    <p:sldId id="348" r:id="rId187"/>
    <p:sldId id="349" r:id="rId188"/>
  </p:sldIdLst>
  <p:sldSz cx="9144000" cy="68405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8142" autoAdjust="0"/>
  </p:normalViewPr>
  <p:slideViewPr>
    <p:cSldViewPr>
      <p:cViewPr varScale="1">
        <p:scale>
          <a:sx n="89" d="100"/>
          <a:sy n="89" d="100"/>
        </p:scale>
        <p:origin x="-22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22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slide" Target="slides/slide17.xml"/><Relationship Id="rId133" Type="http://schemas.openxmlformats.org/officeDocument/2006/relationships/slide" Target="slides/slide38.xml"/><Relationship Id="rId138" Type="http://schemas.openxmlformats.org/officeDocument/2006/relationships/slide" Target="slides/slide43.xml"/><Relationship Id="rId154" Type="http://schemas.openxmlformats.org/officeDocument/2006/relationships/slide" Target="slides/slide59.xml"/><Relationship Id="rId159" Type="http://schemas.openxmlformats.org/officeDocument/2006/relationships/slide" Target="slides/slide64.xml"/><Relationship Id="rId175" Type="http://schemas.openxmlformats.org/officeDocument/2006/relationships/slide" Target="slides/slide80.xml"/><Relationship Id="rId170" Type="http://schemas.openxmlformats.org/officeDocument/2006/relationships/slide" Target="slides/slide75.xml"/><Relationship Id="rId191" Type="http://schemas.openxmlformats.org/officeDocument/2006/relationships/viewProps" Target="viewProps.xml"/><Relationship Id="rId16" Type="http://schemas.openxmlformats.org/officeDocument/2006/relationships/customXml" Target="../customXml/item16.xml"/><Relationship Id="rId107" Type="http://schemas.openxmlformats.org/officeDocument/2006/relationships/slide" Target="slides/slide12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7.xml"/><Relationship Id="rId123" Type="http://schemas.openxmlformats.org/officeDocument/2006/relationships/slide" Target="slides/slide28.xml"/><Relationship Id="rId128" Type="http://schemas.openxmlformats.org/officeDocument/2006/relationships/slide" Target="slides/slide33.xml"/><Relationship Id="rId144" Type="http://schemas.openxmlformats.org/officeDocument/2006/relationships/slide" Target="slides/slide49.xml"/><Relationship Id="rId149" Type="http://schemas.openxmlformats.org/officeDocument/2006/relationships/slide" Target="slides/slide54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slideMaster" Target="slideMasters/slideMaster1.xml"/><Relationship Id="rId160" Type="http://schemas.openxmlformats.org/officeDocument/2006/relationships/slide" Target="slides/slide65.xml"/><Relationship Id="rId165" Type="http://schemas.openxmlformats.org/officeDocument/2006/relationships/slide" Target="slides/slide70.xml"/><Relationship Id="rId181" Type="http://schemas.openxmlformats.org/officeDocument/2006/relationships/slide" Target="slides/slide86.xml"/><Relationship Id="rId186" Type="http://schemas.openxmlformats.org/officeDocument/2006/relationships/slide" Target="slides/slide9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18.xml"/><Relationship Id="rId118" Type="http://schemas.openxmlformats.org/officeDocument/2006/relationships/slide" Target="slides/slide23.xml"/><Relationship Id="rId134" Type="http://schemas.openxmlformats.org/officeDocument/2006/relationships/slide" Target="slides/slide39.xml"/><Relationship Id="rId139" Type="http://schemas.openxmlformats.org/officeDocument/2006/relationships/slide" Target="slides/slide44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" Target="slides/slide55.xml"/><Relationship Id="rId155" Type="http://schemas.openxmlformats.org/officeDocument/2006/relationships/slide" Target="slides/slide60.xml"/><Relationship Id="rId171" Type="http://schemas.openxmlformats.org/officeDocument/2006/relationships/slide" Target="slides/slide76.xml"/><Relationship Id="rId176" Type="http://schemas.openxmlformats.org/officeDocument/2006/relationships/slide" Target="slides/slide81.xml"/><Relationship Id="rId192" Type="http://schemas.openxmlformats.org/officeDocument/2006/relationships/theme" Target="theme/theme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8.xml"/><Relationship Id="rId108" Type="http://schemas.openxmlformats.org/officeDocument/2006/relationships/slide" Target="slides/slide13.xml"/><Relationship Id="rId124" Type="http://schemas.openxmlformats.org/officeDocument/2006/relationships/slide" Target="slides/slide29.xml"/><Relationship Id="rId129" Type="http://schemas.openxmlformats.org/officeDocument/2006/relationships/slide" Target="slides/slide34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slide" Target="slides/slide1.xml"/><Relationship Id="rId140" Type="http://schemas.openxmlformats.org/officeDocument/2006/relationships/slide" Target="slides/slide45.xml"/><Relationship Id="rId145" Type="http://schemas.openxmlformats.org/officeDocument/2006/relationships/slide" Target="slides/slide50.xml"/><Relationship Id="rId161" Type="http://schemas.openxmlformats.org/officeDocument/2006/relationships/slide" Target="slides/slide66.xml"/><Relationship Id="rId166" Type="http://schemas.openxmlformats.org/officeDocument/2006/relationships/slide" Target="slides/slide71.xml"/><Relationship Id="rId182" Type="http://schemas.openxmlformats.org/officeDocument/2006/relationships/slide" Target="slides/slide87.xml"/><Relationship Id="rId187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slide" Target="slides/slide19.xml"/><Relationship Id="rId119" Type="http://schemas.openxmlformats.org/officeDocument/2006/relationships/slide" Target="slides/slide24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35.xml"/><Relationship Id="rId135" Type="http://schemas.openxmlformats.org/officeDocument/2006/relationships/slide" Target="slides/slide40.xml"/><Relationship Id="rId151" Type="http://schemas.openxmlformats.org/officeDocument/2006/relationships/slide" Target="slides/slide56.xml"/><Relationship Id="rId156" Type="http://schemas.openxmlformats.org/officeDocument/2006/relationships/slide" Target="slides/slide61.xml"/><Relationship Id="rId177" Type="http://schemas.openxmlformats.org/officeDocument/2006/relationships/slide" Target="slides/slide82.xml"/><Relationship Id="rId172" Type="http://schemas.openxmlformats.org/officeDocument/2006/relationships/slide" Target="slides/slide77.xml"/><Relationship Id="rId193" Type="http://schemas.openxmlformats.org/officeDocument/2006/relationships/tableStyles" Target="tableStyle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14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2.xml"/><Relationship Id="rId104" Type="http://schemas.openxmlformats.org/officeDocument/2006/relationships/slide" Target="slides/slide9.xml"/><Relationship Id="rId120" Type="http://schemas.openxmlformats.org/officeDocument/2006/relationships/slide" Target="slides/slide25.xml"/><Relationship Id="rId125" Type="http://schemas.openxmlformats.org/officeDocument/2006/relationships/slide" Target="slides/slide30.xml"/><Relationship Id="rId141" Type="http://schemas.openxmlformats.org/officeDocument/2006/relationships/slide" Target="slides/slide46.xml"/><Relationship Id="rId146" Type="http://schemas.openxmlformats.org/officeDocument/2006/relationships/slide" Target="slides/slide51.xml"/><Relationship Id="rId167" Type="http://schemas.openxmlformats.org/officeDocument/2006/relationships/slide" Target="slides/slide72.xml"/><Relationship Id="rId188" Type="http://schemas.openxmlformats.org/officeDocument/2006/relationships/slide" Target="slides/slide9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" Target="slides/slide67.xml"/><Relationship Id="rId183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15.xml"/><Relationship Id="rId115" Type="http://schemas.openxmlformats.org/officeDocument/2006/relationships/slide" Target="slides/slide20.xml"/><Relationship Id="rId131" Type="http://schemas.openxmlformats.org/officeDocument/2006/relationships/slide" Target="slides/slide36.xml"/><Relationship Id="rId136" Type="http://schemas.openxmlformats.org/officeDocument/2006/relationships/slide" Target="slides/slide41.xml"/><Relationship Id="rId157" Type="http://schemas.openxmlformats.org/officeDocument/2006/relationships/slide" Target="slides/slide62.xml"/><Relationship Id="rId178" Type="http://schemas.openxmlformats.org/officeDocument/2006/relationships/slide" Target="slides/slide83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57.xml"/><Relationship Id="rId173" Type="http://schemas.openxmlformats.org/officeDocument/2006/relationships/slide" Target="slides/slide78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5.xml"/><Relationship Id="rId105" Type="http://schemas.openxmlformats.org/officeDocument/2006/relationships/slide" Target="slides/slide10.xml"/><Relationship Id="rId126" Type="http://schemas.openxmlformats.org/officeDocument/2006/relationships/slide" Target="slides/slide31.xml"/><Relationship Id="rId147" Type="http://schemas.openxmlformats.org/officeDocument/2006/relationships/slide" Target="slides/slide52.xml"/><Relationship Id="rId168" Type="http://schemas.openxmlformats.org/officeDocument/2006/relationships/slide" Target="slides/slide73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3.xml"/><Relationship Id="rId121" Type="http://schemas.openxmlformats.org/officeDocument/2006/relationships/slide" Target="slides/slide26.xml"/><Relationship Id="rId142" Type="http://schemas.openxmlformats.org/officeDocument/2006/relationships/slide" Target="slides/slide47.xml"/><Relationship Id="rId163" Type="http://schemas.openxmlformats.org/officeDocument/2006/relationships/slide" Target="slides/slide68.xml"/><Relationship Id="rId184" Type="http://schemas.openxmlformats.org/officeDocument/2006/relationships/slide" Target="slides/slide89.xml"/><Relationship Id="rId18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slide" Target="slides/slide21.xml"/><Relationship Id="rId137" Type="http://schemas.openxmlformats.org/officeDocument/2006/relationships/slide" Target="slides/slide42.xml"/><Relationship Id="rId158" Type="http://schemas.openxmlformats.org/officeDocument/2006/relationships/slide" Target="slides/slide6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16.xml"/><Relationship Id="rId132" Type="http://schemas.openxmlformats.org/officeDocument/2006/relationships/slide" Target="slides/slide37.xml"/><Relationship Id="rId153" Type="http://schemas.openxmlformats.org/officeDocument/2006/relationships/slide" Target="slides/slide58.xml"/><Relationship Id="rId174" Type="http://schemas.openxmlformats.org/officeDocument/2006/relationships/slide" Target="slides/slide79.xml"/><Relationship Id="rId179" Type="http://schemas.openxmlformats.org/officeDocument/2006/relationships/slide" Target="slides/slide84.xml"/><Relationship Id="rId190" Type="http://schemas.openxmlformats.org/officeDocument/2006/relationships/presProps" Target="pres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11.xml"/><Relationship Id="rId127" Type="http://schemas.openxmlformats.org/officeDocument/2006/relationships/slide" Target="slides/slide3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slide" Target="slides/slide4.xml"/><Relationship Id="rId101" Type="http://schemas.openxmlformats.org/officeDocument/2006/relationships/slide" Target="slides/slide6.xml"/><Relationship Id="rId122" Type="http://schemas.openxmlformats.org/officeDocument/2006/relationships/slide" Target="slides/slide27.xml"/><Relationship Id="rId143" Type="http://schemas.openxmlformats.org/officeDocument/2006/relationships/slide" Target="slides/slide48.xml"/><Relationship Id="rId148" Type="http://schemas.openxmlformats.org/officeDocument/2006/relationships/slide" Target="slides/slide53.xml"/><Relationship Id="rId164" Type="http://schemas.openxmlformats.org/officeDocument/2006/relationships/slide" Target="slides/slide69.xml"/><Relationship Id="rId169" Type="http://schemas.openxmlformats.org/officeDocument/2006/relationships/slide" Target="slides/slide74.xml"/><Relationship Id="rId185" Type="http://schemas.openxmlformats.org/officeDocument/2006/relationships/slide" Target="slides/slide9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slide" Target="slides/slide85.xml"/><Relationship Id="rId26" Type="http://schemas.openxmlformats.org/officeDocument/2006/relationships/customXml" Target="../customXml/item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16A1-CD54-44AD-AAEF-7C0100267705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C518D-AE7E-41F4-BDAF-13DD522B5C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A9AE-DFF2-479B-AF37-FAA367F55B3D}" type="datetimeFigureOut">
              <a:rPr lang="zh-CN" altLang="en-US" smtClean="0"/>
              <a:pPr/>
              <a:t>2014-9-16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35AA-09F9-4C1A-89F2-CB34E0111C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7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5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6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4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6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9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5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7.xml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7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7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6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0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9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0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4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1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8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8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1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0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3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9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3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2.xml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7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2.xml"/><Relationship Id="rId4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9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5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5.xml"/><Relationship Id="rId4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8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8.xml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6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0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0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8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8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2.xml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1.xml"/><Relationship Id="rId4" Type="http://schemas.openxmlformats.org/officeDocument/2006/relationships/image" Target="../media/image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2.xml"/><Relationship Id="rId4" Type="http://schemas.openxmlformats.org/officeDocument/2006/relationships/image" Target="../media/image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9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3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4.xml"/><Relationship Id="rId4" Type="http://schemas.openxmlformats.org/officeDocument/2006/relationships/image" Target="../media/image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1.xml"/><Relationship Id="rId4" Type="http://schemas.openxmlformats.org/officeDocument/2006/relationships/image" Target="../media/image1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4.xml"/><Relationship Id="rId4" Type="http://schemas.openxmlformats.org/officeDocument/2006/relationships/image" Target="../media/image1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2.xml"/><Relationship Id="rId4" Type="http://schemas.openxmlformats.org/officeDocument/2006/relationships/image" Target="../media/image1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.xml"/><Relationship Id="rId4" Type="http://schemas.openxmlformats.org/officeDocument/2006/relationships/image" Target="../media/image1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3.xml"/><Relationship Id="rId4" Type="http://schemas.openxmlformats.org/officeDocument/2006/relationships/image" Target="../media/image1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7.xml"/><Relationship Id="rId4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1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4.xml"/><Relationship Id="rId4" Type="http://schemas.openxmlformats.org/officeDocument/2006/relationships/image" Target="../media/image1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2.xml"/><Relationship Id="rId4" Type="http://schemas.openxmlformats.org/officeDocument/2006/relationships/image" Target="../media/image1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5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5.xml"/><Relationship Id="rId4" Type="http://schemas.openxmlformats.org/officeDocument/2006/relationships/image" Target="../media/image1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9.xml"/><Relationship Id="rId4" Type="http://schemas.openxmlformats.org/officeDocument/2006/relationships/image" Target="../media/image1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.xml"/><Relationship Id="rId4" Type="http://schemas.openxmlformats.org/officeDocument/2006/relationships/image" Target="../media/image1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44.xml"/><Relationship Id="rId4" Type="http://schemas.openxmlformats.org/officeDocument/2006/relationships/image" Target="../media/image1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2.xml"/><Relationship Id="rId4" Type="http://schemas.openxmlformats.org/officeDocument/2006/relationships/image" Target="../media/image1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5.xml"/><Relationship Id="rId4" Type="http://schemas.openxmlformats.org/officeDocument/2006/relationships/image" Target="../media/image1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0.xml"/><Relationship Id="rId4" Type="http://schemas.openxmlformats.org/officeDocument/2006/relationships/image" Target="../media/image1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3.xml"/><Relationship Id="rId4" Type="http://schemas.openxmlformats.org/officeDocument/2006/relationships/image" Target="../media/image1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6.xml"/><Relationship Id="rId4" Type="http://schemas.openxmlformats.org/officeDocument/2006/relationships/image" Target="../media/image1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74.xml"/><Relationship Id="rId4" Type="http://schemas.openxmlformats.org/officeDocument/2006/relationships/image" Target="../media/image1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94.xml"/><Relationship Id="rId4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52.xml"/><Relationship Id="rId4" Type="http://schemas.openxmlformats.org/officeDocument/2006/relationships/image" Target="../media/image1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83.xml"/><Relationship Id="rId4" Type="http://schemas.openxmlformats.org/officeDocument/2006/relationships/image" Target="../media/image1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1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63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00000"/>
              </a:lnSpc>
              <a:spcBef>
                <a:spcPts val="1502"/>
              </a:spcBef>
              <a:buNone/>
            </a:pPr>
            <a:r>
              <a:t/>
            </a:r>
            <a:br/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0113" y="900112"/>
            <a:ext cx="7345362" cy="22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2"/>
          <p:cNvSpPr>
            <a:spLocks/>
          </p:cNvSpPr>
          <p:nvPr/>
        </p:nvSpPr>
        <p:spPr bwMode="auto">
          <a:xfrm>
            <a:off x="500063" y="3708400"/>
            <a:ext cx="81438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>
                <a:ea typeface="方正大黑简体" pitchFamily="65" charset="-122"/>
              </a:rPr>
              <a:t>语文</a:t>
            </a:r>
            <a:r>
              <a:rPr lang="en-US" altLang="zh-CN" sz="6000" dirty="0" smtClean="0">
                <a:ea typeface="方正大黑简体" pitchFamily="65" charset="-122"/>
              </a:rPr>
              <a:t>·</a:t>
            </a:r>
            <a:r>
              <a:rPr lang="zh-CN" altLang="en-US" sz="6000" dirty="0" smtClean="0">
                <a:ea typeface="方正大黑简体" pitchFamily="65" charset="-122"/>
              </a:rPr>
              <a:t>高一必修</a:t>
            </a:r>
            <a:r>
              <a:rPr lang="en-US" altLang="zh-CN" sz="6000" dirty="0" smtClean="0">
                <a:ea typeface="方正大黑简体" pitchFamily="65" charset="-122"/>
              </a:rPr>
              <a:t>2</a:t>
            </a:r>
            <a:r>
              <a:rPr lang="zh-CN" altLang="en-US" sz="6000" dirty="0" smtClean="0">
                <a:ea typeface="方正大黑简体" pitchFamily="65" charset="-122"/>
              </a:rPr>
              <a:t>人教</a:t>
            </a:r>
            <a:endParaRPr lang="en-US" altLang="zh-CN" sz="6000" dirty="0">
              <a:ea typeface="方正大黑简体" pitchFamily="65" charset="-122"/>
            </a:endParaRPr>
          </a:p>
          <a:p>
            <a:pPr algn="ctr" eaLnBrk="0" latinLnBrk="1" hangingPunct="0">
              <a:spcBef>
                <a:spcPts val="3000"/>
              </a:spcBef>
            </a:pPr>
            <a:r>
              <a:rPr lang="zh-CN" altLang="en-US" sz="6000" dirty="0" smtClean="0">
                <a:ea typeface="方正大黑简体" pitchFamily="65" charset="-122"/>
              </a:rPr>
              <a:t>第</a:t>
            </a:r>
            <a:r>
              <a:rPr lang="en-US" altLang="zh-CN" sz="6000" dirty="0" smtClean="0">
                <a:ea typeface="方正大黑简体" pitchFamily="65" charset="-122"/>
              </a:rPr>
              <a:t>6</a:t>
            </a:r>
            <a:r>
              <a:rPr lang="zh-CN" altLang="en-US" sz="6000" dirty="0" smtClean="0">
                <a:ea typeface="方正大黑简体" pitchFamily="65" charset="-122"/>
              </a:rPr>
              <a:t>套</a:t>
            </a:r>
            <a:endParaRPr lang="zh-CN" altLang="en-US" sz="4400" dirty="0">
              <a:latin typeface="Calibri" pitchFamily="34" charset="0"/>
            </a:endParaRPr>
          </a:p>
        </p:txBody>
      </p:sp>
    </p:spTree>
    <p:custDataLst>
      <p:custData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时也是对视觉的侵害,更是对视觉审美的凌辱。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当巨大的反光建筑材料矗立在面前,任何角度都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无法逃避其庞大的身影时,都市人的眼睛便只能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被笼罩在这种光源之下。强烈的反光刺痛眼膜,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眼睛对颜色的反应被降低。长时间的这种强刺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激也导致大脑的损伤,因为光刺激通过视觉神经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传导到大脑。当大脑长久处于这种强烈的信号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之下,它对光与影、色与线的敏感都将大为降低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。于是,人作为审美主体的审美知觉力逐渐下降,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慢慢地,对于那些纤细和暗淡的色彩失去感知,对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于大自然和艺术中极为丰富多彩的色调失去判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断。只有那些强烈、粗犷的色与线才能唤起其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感知。人们的世界变得粗糙、生硬、丑陋。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⑤现代都市里的审美伤害远远不止视觉与听觉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。严重的空气污染对于嗅觉的伤损,坚硬的水泥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地面和高跟鞋对于脚的伤害,有害气体对于健康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的侵蚀,在某种意义上说,都是对审美知觉的一种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消减和伤害,也是对审美权利的侵犯。“虽然污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染由于其对健康和环境的有害后果而在伦理学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上受到了谴责,但值得注意的是,所有形式的污染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也包括对知觉的戕害并导致审美损伤。尖锐的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声音,有害的空气,过度的光线刺激,拥挤的人群都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导致审美和身体的双重损伤。”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(节选自《探索与争鸣》)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1.下列关于“审美伤害”的表述,不正确的一项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A.无处不在,无孔不入的噪音让你感到难以忍受,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甚至心跳加快,血流加速,但无处逃避,无法逃避。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B.密集而体积庞大的建筑让人感到可笑、粗鄙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、丑陋,污染人们的视线,给人心理压力和审美侮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辱。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C.都市化生存中巨大的反光建筑材料让人的眼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睛只能被笼罩在这种光源之下,审美知觉力逐渐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下降。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D.空气污染伤损人的嗅觉,有害气体侵蚀人的健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康,在某种意义上说,这些会消减和伤害审美知觉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2.下列表述,不符合原文意思的一项是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A.噪音是一种具有侵犯性的审美暴力,它虐待的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是你的身体与心灵,会使你的感官受到伤害,精神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受到凌辱。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B.建筑师们为了张扬个性,把都市里的建筑作为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自己“艺术”理念的实验品,使楼房越盖越高,越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盖越古怪。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C.都市化生存中审美侵害最明显的就是光侵害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了,长时间的光刺激通过视觉神经传导到大脑导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致大脑的损伤。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D.现代都市里的审美伤害包罗万象,它侵犯了人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们的审美权利,其对健康和环境的有害后果受到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了人们的谴责。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3.根据原文内容,下列理解和分析不正确的一项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A.都市化生存中,审美侵害是全面的,包括听觉及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视、味、触在内的所有感知;农村就没有审美侵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害。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B.一些低劣的建筑或公共设施设计在各城市出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现,污染人们的视线,其原因是决策机制缺陷,长官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意志垄断。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C.审美知觉力的逐渐下降会造成人们只有感知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那些强烈、粗犷的色与线,人们的世界变得粗糙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、生硬、丑陋。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D.尖锐的声音、有害的空气、过度的光线刺激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2014~2015学年</a:t>
            </a:r>
            <a:r>
              <a:rPr lang="zh-CN" altLang="en-US" sz="3181" kern="0" spc="3117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创新卷(六)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86198"/>
            <a:ext cx="8316000" cy="3933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编审:本报语文研究中心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71510"/>
            <a:ext cx="8316000" cy="304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说明:1.考试范围为必修2第二单元。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56822"/>
            <a:ext cx="8316000" cy="21631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2.考试时间150分钟,满分150分。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42134"/>
            <a:ext cx="8316000" cy="1277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第Ⅰ卷　阅读题</a:t>
            </a:r>
            <a:endParaRPr lang="zh-CN" altLang="en-US"/>
          </a:p>
        </p:txBody>
      </p:sp>
      <p:pic>
        <p:nvPicPr>
          <p:cNvPr id="7" name="图片 7" descr="textimage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051" y="1330890"/>
            <a:ext cx="783999" cy="611519"/>
          </a:xfrm>
          <a:prstGeom prst="rect">
            <a:avLst/>
          </a:prstGeom>
        </p:spPr>
      </p:pic>
    </p:spTree>
    <p:custDataLst>
      <p:custData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、拥挤的人群都属于审美伤害,减少甚至消除审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美伤害势在必行。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二、古诗文阅读(36分)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(一)文言文阅读(19分)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阅读下面的文言文,完成4~7题。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周铁虎,不知何许人也,梁世南渡。语音伧重,膂力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过人,便马槊,事梁河东王萧誉,以勇敢闻,誉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板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府中兵参军。誉为广州刺史,以铁虎为兴宁令。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誉迁湘州,又为临蒸令。侯景之乱,元帝于荆州遣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世子方等代誉,且以兵临之。誉拒战,大捷,方等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死,铁虎功最,誉委遇甚重。及王僧辩讨誉,于阵获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铁虎,僧辩命烹之,铁虎呼曰:“侯景未灭,奈何杀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壮士!”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僧辩奇其言,乃宥之,还其麾下。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及侯景西上铁虎从僧辩克任约获宋子仙每战皆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有功元帝承制授仁威将军潼州刺史封沌阳县子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邑三百户。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又从僧辩克定京邑,降谢答仁,平陆纳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于湘州。承圣二年,以前后战功,进爵为侯,增邑并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前五百户。仍为散骑常侍,领信义太守,将军如故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。高祖诛僧辩,铁虎率所部降,因复其本职。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徐嗣徽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引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齐寇渡江,铁虎于板桥浦破其水军,尽获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甲仗船舸。又攻历阳,袭齐寇步营,并皆克捷。嗣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徽平,绍泰二年,迁散骑常侍、严威将军、太子左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卫率。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寻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随周文育于南江拒萧勃,恒为前军。文育又命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铁虎偏军,于苦竹滩袭勃前军欧阳危页。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又随文育西征王琳,于沌口败绩,铁虎与文育、侯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安都并为琳所擒。琳引见诸将,与之语,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唯铁虎辞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气不屈,故琳尽宥文育之徒,独铁虎见害,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时年四十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九。高祖闻之,下诏曰:“天地之宝,所贵曰生,形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魄之徒,所重唯命。至如捐生立节,效命酬恩,追远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怀昔,信宜加等。散骑常侍、严威将军、太子左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卫率、潼州刺史、领信义太守沌阳县开国侯铁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虎,器局沈厚,风力勇壮,北讨南征,竭忠尽力。推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锋江夏,致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陷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凶徒,神气弥雄,肆言无挠。岂直温序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见害,方其理须,庞德临危,犹能瞋目。忠贞如此,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恻怆兼深,可赠侍中、护军将军、青冀二州刺史,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加封一千户,并给鼓吹一部,侯如故。”子瑜嗣。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(选自《陈书·卷十·列传第四·周铁虎传》,有删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改)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4.对下列句子中加点词的解释,不正确的一项是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A.誉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板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为府中兵参军　　　　板:上表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B.徐嗣徽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引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齐寇渡江　　引:引导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寻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随周文育于南江拒萧勃　　寻:不久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D.推锋江夏,致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陷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凶徒　　陷:被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捕获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5.下列文句中,断句正确的一项是(3分)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A.及侯景西上/铁虎从僧辩克任约/获宋子仙/每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战皆有功/元帝承制授仁威将军/潼州刺史封/沌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阳县子/邑三百户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B.及侯景西上/铁虎从僧辩克任约/获宋子仙/每战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皆有功元帝/承制授仁威将军/潼州刺史/封沌阳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县子/邑三百户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C.及侯景西上/铁虎从僧辩克任约/获宋子仙/每战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皆有功/元帝承制授仁威将军/潼州刺史/封沌阳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县子/邑三百户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D.及侯景西上/铁虎从僧辩克任约获/宋子仙/每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战皆有功/元帝承制授仁威将军/潼州刺史/封沌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阳县子/邑三百户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6.下列对原文有关内容的概括和分析,不正确的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A.周铁虎,在梁朝时渡江来到南方。他语音粗重,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体力过人,熟习骑马用槊,曾经为梁朝河东王萧誉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甲　必考题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一、现代文阅读(9分,每小题3分)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阅读下面的文字,完成1~3题。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审 美 伤 害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①生活中人们都有过类似的经历:当你来到都市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的某一公共场所,比如购物中心或广场、公园,你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效力,很受萧誉的器重。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B.侯景向西进犯时,周铁虎随从王僧辩打败任约,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活捉宋子仙,每次战斗都有功;后又随从王僧辩攻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克了京都,降服了谢答仁。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C.周铁虎器质朴实稳重,风格刚武雄健,担任过许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多官职。其中,在平定陆纳后,升任了散骑常侍、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严威将军、太子左卫率等。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D.周铁虎英勇献身后,皇帝高度赞赏他舍弃生命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建立名节,特地追赠他为侍中、护军将军、青冀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二州刺史,且赏给鼓吹乐一部。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7.把文中画横线的句子翻译成现代汉语。(10分)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(1)僧辩奇其言,乃宥之,还其麾下。(5分)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(2)唯铁虎辞气不屈,故琳尽宥文育之徒,独铁虎见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害。(5分)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译文: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(二)古代诗歌阅读(11分)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阅读下面这首词,完成8~9题。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柳梢青·岸草平沙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仲殊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岸草平沙。吴王故苑,柳袅烟斜。雨后寒轻,风前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香软,春在梨花。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行人一棹天涯。酒醒处,残阳乱鸦。门外秋千,墙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头红粉,深院谁家?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【注】仲殊,北宋僧人、词人。本姓张,名挥。年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轻时游荡不羁,几乎被妻子毒死,弃家为僧。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8.上片描写了江南吴中什么样的景色?请结合词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句简要赏析。(5分)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9.这首词抒发了词人什么样的情感?(6分)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(三)名篇名句默写(6分)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10.补写出下列名篇名句中的空缺部分。(6分)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(1)《诗经·氓》中以对比手法描写女主人公不见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和见到男主人公表现的诗句是:不见复关,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。既见复关,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(2)《短歌行》中感喟人生短暂的诗句是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(曹操《短歌行》)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(3)陶渊明在《归园田居》中这样评价他此前的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官场生涯: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(陶渊明《归园田居</a:t>
            </a:r>
            <a:endParaRPr lang="zh-CN" altLang="en-US"/>
          </a:p>
          <a:p>
            <a:pPr marL="0" indent="0" eaLnBrk="0" latinLnBrk="1" hangingPunc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》)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乙　选考题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请考生在第三、四两大题中选定其中一大题作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三、文学类文本阅读(25分)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11.阅读下面的文字,完成(1)~(4)题。(25分)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只要那微微的香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郭严隶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春天里,不论怎样繁忙,我每日都要挤出时间到郊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野或园林间走一走,去看那些开满鲜花的树。春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天里的树,上面的花朵好繁艳啊,几乎所有的树都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盛开了鲜花。它们捧出自己的花朵,那么一副笑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不可抑的样子,在清熏的风里,轻轻摇着,像摇着它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们的旗帜和骄傲。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那的确是它们的旗帜和骄傲,因为花朵是树对这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个世界的奉献。树曾在漫长寒冷的季节里,在巨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大无边的寂寞中顽强守持,卓绝努力,战胜了那么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多的生之苦厄,才得以在春天到来时盛开满满一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树鲜花,一树纯洁、芬芳和善良。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站在春天的树中间,我就会想,自己的一生,只求能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只想买点东西,或是放松一下心情。但当你一进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入这个场所,便听到阵阵强烈的音乐声。那是商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家为了吸引顾客而放的CD,或是公园里某些人在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跳舞、唱歌。质量低劣的音响、内容低俗的乐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曲、高分贝的声响让你感到难以忍受。你那对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音乐十分敏感的听觉感到极不舒服,你被那强烈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的声波震得心跳加快,血流加速。你无处逃避,无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够像一棵树——当属于自己的季节来临时,微笑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着捧出一身的花朵,满生命的花朵,让香气像水在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风中漾起一道道涟漪,让风把它们吹送到尽量远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的地方去。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也许就是这样的愿望使我眷爱文学。在我看来,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写作的过程就是盛开的过程,一部书,一篇文章,一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首诗,都是生命绽放的花朵。而这样的念头又让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我体验到了写作的艰难。有的时候,为了一篇小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小的文章,我要连续几日独自到郊外漫游,走得很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远很远,很累很累,我用这样的方式完成思索。我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对自己说,不能轻易下笔呀,必须得想好,你送上的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这朵花儿,是不是有香气,是不是对人心有益?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只要有香,哪怕是微微的。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生命之花的香气是心香的传递,心灵的清香来自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生命的宁静和端庄,而生命的宁静与端庄来自艰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苦的跋涉。跋涉贯穿于人生的全部,贯穿于所有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岁月。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记忆中,自己一直是不停地在走,走过许多地方,看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过许多风景,穿越茫茫漫漫的尘土和迷雾。我为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什么要这样不停地行走呢?为什么就不能像别人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一样找个地方长期地住下来,过那种充满人间烟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火味的悠悠长长的生活?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我这样不停地行走,究竟是为了寻觅还是为了摆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脱?已经走得忘记了故乡所在的方向,已经走出了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母亲牵挂的目光。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我曾经到那些散发着古老而神秘气息的书籍中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寻找答案。在那里,我知道,人世间从来就不乏似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我这样的行走者,比如释迦牟尼、孔子,但他们都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是那么伟大。释迦牟尼是抱着“为了救度苦难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众生”的愿望而走出家门的,他以自己一生的苦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行而成就了伟大的佛教,构筑出人类文明非常耀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眼的辉煌。他留在大地上的每一个足迹都永恒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地闪烁着光芒。孔子是怀着“经天纬地,治国安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邦”的远大抱负告别故乡的,他以自己一生的上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下求索而成就宏伟的儒学,奠定中华文化坚不可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摧的万世根基。他留在历史中的每一声足音都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具有穿透千古的力量。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可我,这样弱小微渺的存在,怎么也置身在这条横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贯千古、蜿蜒曲折的道路上?难道我也是为了探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索真理、触摸宇宙人生的奥秘?是为了用生命去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探索一条通向幸福的道路?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啊,不,我的初衷好像不是这样光芒闪烁,荡气回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肠,那只是一种很婉丽的情愫——我只是想寻找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一份自己想要的生活,想保住自己心田间那缕与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生俱来的淡淡的香气,不让它们被成长过程中扑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面而来的各种尘埃所吞没。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是的,就是这样。我只是想自己的心香能够浓郁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一些,再浓郁一些,当有风吹过来,它们能够因为拥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有足够的浓郁而被传送得远一些,再远一些。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我欣慰,在这孤独漫长的旅途中,不管风是从哪个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方向逼来,我都没有丧失过微笑,没有失却生命的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宁静和端庄。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而最大的慰藉,是我不仅护住了自己心灵的清香,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还使它们像最初所希望的那样随着岁月的延伸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而一点一点地由淡成浓,变得鲜美馥郁。它们不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时地从内部冒出来,化成笔端一行行素淡的文字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、唇间一声声真情的吟唱。我欣喜自己所有的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文字和歌吟都朴实诚挚,演说着爱与善良。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现在,我知道了,我那看似婉丽的初衷,其实是一份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多么不容易实现的理想,为了使它能够跟我不分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离,我得付出多么艰辛的努力!我必须得不停地行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法逃避。因为声音是一种具有侵犯性的元素,是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一种包围着你的“环境”。它无处不在,无孔不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入。你避无可避,退无可退,逃无可逃。这,便是审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美侵害。实际上,这也是一种审美暴力。它虐待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的是你的身体与心灵。也就是说,你的感官受到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伤害,精神受到凌辱。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走,走过草原、大漠、高山、长河,走进历史、宗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教、科学、艺术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就像清风,就像溪水,就像月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光。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努力一生。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行走一生。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奉献一生。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我喜欢自己不断行走的命运,它使我能够挣脱俗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尘的蒙蔽,在流动不居的形态中,陶冶出清风、溪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水、月光的品质,并使我的生命能够不休止地幽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幽吐出芬芳。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我希望我生命的芬芳能够抵达那最高境界,由浓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郁回归到微淡,那种绚烂至极而化的平淡,淡而若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无,淡极生艳,在微淡中绵长悠远。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我会在微微淡淡的香的熏润中,继续地朝前走,一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直不停地走,朝着我想要的生活所在的地方。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(选自《文艺报》,有删改)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(1)下列对文章的理解与分析,最恰当的两项是(5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A.“你送上的这朵花儿,是不是有香气,是不是对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人心有益”,这里的“这朵花儿”运用了比喻修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辞手法,表现了文学作品写作的艰难。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B.人生在不断的行走中,会汲取生命的芬芳,由浓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郁回归到微淡,享受生活的宁静和端庄,作者的细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心感悟,给予读者以深刻的启示。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C.第一自然段既运用拟人和比喻的修辞,又把叙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述和描写结合,展示了春天的情境,表现了春天的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繁艳,为下文主体内容的展开做铺垫。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D.文中列举释迦牟尼、孔子的事例,既使内容更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加丰富,也表现了自己已经走得忘记了故乡所在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的方向,已经走出了母亲牵挂的目光的懊悔。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E.结尾含意隽永,让人沉思,“朝着我想要的生活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所在的地方”表达了作者通过不停的行走来远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离家乡,用生命去探索一条通向幸福的道路。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(2)怎样理解文中“生命之花的香气”?(6分)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(3)“只要有香,哪怕是微微的”这句话在文章中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起到什么作用?请简要分析。(6分)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(4)结合作品,对下面两个问题进行探究。(8分)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①作者认为人的一生要不断地行走,你是否同意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这种观点?请说出理由。(4分)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②怎样才能陶冶出“清风、溪水、月光的品质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”?(4分)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四、实用类文本阅读(25分)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12.阅读下面的文字,完成(1)~(4)题。(25分)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5495760"/>
            <a:ext cx="8316000" cy="6242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周有光:108岁的思想者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包丽敏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当人生进入第108个年头,照顾了周有光先生16年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的保姆说,这些年他“变得越来越慢”。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但有些东西却是岁月没能夺走的。他还剩几颗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牙,像战斗到最后的士兵,他始终依靠它们进食,而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不是假牙。而更顽强的,或许是他对外界新鲜事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物的好奇和跟进。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他每天都要固定阅读5种以上报刊,定期读友人从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海外寄来的《纽约时报》和《时代周刊》,以及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各种各样的图书。“有的时候一天看一本书。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我看书快得很,常常一本书里面我一下子能找到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我要看的东西。”他一边读书,一边用红笔在书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②都市化生存中,审美侵害是全面的,不仅仅是听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觉,而且包括视、味、触在内的所有感知。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③拿视觉来说。都市里林立的高楼极大地升高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了“视平线”——视线可触之线际。而且,这些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年,中国所有的城市——不仅像北京、上海这些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大城市,甚至一些中小城市也一样——楼房越盖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上勾勾画画,做满记号。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102岁那年,他在亲友陪同下到北京郊区泡温泉,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对一个2岁的婴儿说:“我只比你大一百岁哩。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他调侃自己是“两头真”:年轻时“天真盲从”,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年老时“探索真理”。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“探索真理”的过程是离休后真正开始的。他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离开办公室,退守到一间9平方米的小书房。因为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年龄已经不允许他经常到图书馆查阅资料,他不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得不放弃语言文字的学术研究,开始了“随便看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书”的新一段生涯。这一看,他突然发现了“一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个知识的海洋”,而“我就是一个文盲,我得赶紧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给自己扫盲”。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退休后,他白天的时间基本上就坐在书房里,读书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、看报、思考、写作。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周有光这样描述人类文化发展的步骤:在经济方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面,从农业化到工业化到信息化;政治方面,从神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权政治到君权政治到民权政治,简单说也就是从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专制到民主;思维方面,从神学思维到玄学思维到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科学思维,神学依靠“天命”,玄学重视“推理”,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而科学讲究“实证”。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“人类历史就像是一条田径跑道,世界各国都在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这条跑道上竞走。有快有慢,有先有后,后来可以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居上,出轨终须回归。”他时常坐在他的小书桌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旁,在一堆书籍的包围中,向不同的访客谈起这样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的观点,“道路只有一条,没有第二第三道路”,而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竞走的目标,则是科学和民主。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来来往往的访客们总想从这位世纪老人那里寻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求一些智慧,难免问问他怎么看这个国家的走向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。他总是充满乐观,“现在是全球化时代,中国是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世界的一员,整个历史前进,中国不可能不前进的,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不过是快一点慢一点的问题,所以我从这个角度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来看就不发愁了”,他笑眯眯地、笃定地说。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周有光,1906年1月出生,他的一生几乎就伴随着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这个古老国家向现代化转型的一个世纪的阵痛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他常说自己一生经历了三次倾家荡产。因太平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天国起义,曾祖父投水而死,家里破产;抗战期间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逃难,将老家托付他人照管,结果等抗战胜利回家,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发现家里已经住着完全不认识的人;“文革”期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间,下放宁夏“五七干校”,等林彪死后回京,发现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家里面“连一张纸片片都没有了”。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923360"/>
            <a:ext cx="8316000" cy="1196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最悲苦的岁月要数抗战时在重庆。日机轰炸的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日子里,天天面对死亡。一次,他坐滑竿下山,一个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炮弹飞来,旁边的人都炸死了,而他自己“吓得不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知道害怕了”。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最开始他研究的其实是经济学,并被一家银行派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驻到美国华尔街工作。上海解放后,一家人高高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兴兴买了船票回国,没想到他的所学并没有在经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济建设领域派上用场。如果不是在1955年“被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改行”调入文字改革委员会去搞语言文字研究,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他很可能已经像他那些经济学家同行一样,不由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分说被打成“右派”。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当岁月一点点征服他的身体,腿脚不再灵便,头发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日渐稀疏,牙齿慢慢松动,听力渐渐失去,周有光始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终没有放弃“思考”这种宝贵的能力。“上帝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给我们一个大脑,不是用来吃饭的,是用来思考问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题的。”他这样说。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他终日坐在书房朝北的小窗户下,从报刊和他人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的著述中、与访客的交谈中以及他自己对周边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生活的留心观察中,思考和探寻人类文化发展规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越高,越盖越古怪,从高度、体积到形状均给人以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巨大的压力。生活在都市里的人们一般说来再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也无法看见地平线,甚至无法把视线稍微往远处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延伸一点。视野可触之地,四面八方均是巨大的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现代化建筑材料构成的各种建筑。行走在都市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里,人犹如现代化时代的新的井底之蛙,再也跳不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出都市这个“巨人怪兽”之“井”。同时,那些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律的答案。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你如果想请教一下这个108岁的老头儿,人生的意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义是什么?他会回答你:“我觉得人生最有意义的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就是学习知识。”如果你再问他,那人生最美好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的是什么?他会说:“知识是最美好的东西,求知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是最美好的事情。”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某种程度上,他以科学的理性来帮助自己面对死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亡。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当我问起他如何思考生死,他是这样回答的:“人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都喜欢活,不喜欢死,这是常态。可是假如你研究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过进化论,就知道这是自然规律,你心里就舒服了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。这是自然规律,谁也挡不过的。”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妻子张允和是著名的“合肥四姐妹”中的老二,9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3岁那年去世,给了98岁的周有光“晴天霹雳”般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的打击。他“不知所措,终日苦思,什么事情也懒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得动”,花了半年时间才恢复过来。他自己解释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说:“我走出了这次打击和阴影,是因为想起有一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位哲学家说过,个体的死亡是群体发展的必然条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件。人如果都不死,人类就不能进化。多么残酷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的进化论!但是,我只有服从自然规律!”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“原来,人生就是一朵浪花。”他后来在一篇文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章里写道。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现在,在他那只有几十平方米的简陋的家里,年轻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的、年老的、黑白的、彩色的张家二姐,从有大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有小的一个个像框里微笑着陪伴着他。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(选自《新天地》2013年8期,有删改)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【注】周有光:语言学家,我国汉语拼音方案的主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要制定者,创建了现代汉字学。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(1)下列对材料有关内容的分析和概括,最恰当的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两项都是(5分)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A.离休后,周有光不得不放弃语言文字的学术研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究,却突然发现了“一个知识的海洋”,表现了他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善于接受新事物、善于学习的习惯。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B.周有光学的是经济学,他的所学在国内并没有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在经济建设领域派上用场,他被迫去搞语言文字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研究,服从安排最终学有所成。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C.102岁的周有光已经“变得越来越慢”,那年,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他对一个2岁的婴儿说出了“我只比你大一百岁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哩”的话,年老的他童趣盎然。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D.面对岁月一点点征服他的身体,周有光始终没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有放弃“思考”这种宝贵的能力,这使得他在现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代汉字学研究方面取得了极大成功。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E.面对生死,周有光说过“人都喜欢活,不喜欢死,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这是常态</a:t>
            </a:r>
            <a:r>
              <a:rPr lang="zh-CN" altLang="en-US" sz="3004" kern="0" dirty="0" smtClean="0">
                <a:solidFill>
                  <a:srgbClr val="000000"/>
                </a:solidFill>
                <a:latin typeface="黑体" pitchFamily="65" charset="-122"/>
                <a:ea typeface="方正宋黑_GBK" pitchFamily="65" charset="-122"/>
              </a:rPr>
              <a:t>……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这是自然规律,谁也挡不过的”,这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表现了他对生命的悲观态度。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(2)文章结尾叙述了周有光妻子张允和93岁去世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这件事,请简要分析其作用。(6分)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(3)文章以“周有光:108岁的思想者”为题,请结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合材料简要分析周有光作为“108岁的思想者”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的具体表现。(6分)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(4)为什么周有光说“原来,人生就是一朵浪花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”?请结合材料,谈谈你受到的启迪。(8分)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第Ⅱ卷　表达题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五、语言文字运用(20分)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13.下列各句中,加点的成语使用恰当的一项是(3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A.当恩达尔宣布2013年诺贝尔文学奖得主是艾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丽斯·芒罗时,记者集聚的大厅里顿时响起了欢笑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密集而体积庞大的建筑给人的心理压力和审美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侮辱也是巨大的。建筑师们为了张扬个性,不惜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拿都市里的公共建筑和住宅建筑作为自己的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“艺术”理念的实验品;而决策机制的缺陷,长官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意志垄断,也使得一些低劣的建筑或公共设施设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计堂而皇之、理不直而气却壮地在各城市登场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亮相,一再考验人们的视觉神经,污染人们的视线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声,这一场面足以说明艾丽斯此次获奖是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得天独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厚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B.人们所诟病的,是春晚节目越来越脱离生活,尤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其是语言类节目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隔靴搔痒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,严重影响了春晚的质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量,因此,人们对2014年“冯氏”春晚充满期待。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C.新学期伊始,仍有许多学校对教育部有关中小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学校要禁止组织学生集体补课、有偿补课的要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我行我素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,组织学生尤其是进入毕业班的学生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违禁补课。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D.以前总觉得黄梅戏最特殊的是民间情味,但大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型原创黄梅戏《徽州往事》却基本跳出传统,各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方面均有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腾云驾雾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之感,其中最出色者即是主题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的设定。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14.下列句子中,没有语病的一项是(3分)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A.赵薇导演处女作电影《致我们终将逝去的青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春》从个体爱情视角出发而又具有反思现实的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维度,带领我们进行了一次对逝去青春的追忆与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缅怀,催人泪下。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B.作为“变身”东亚青年运动会前的最后一届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赛会,天津本着以“分享快乐,创造精彩”为理念,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在节俭办赛的原则下举办的第六届东亚运动会,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获得巨大成功。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C.长江湖北段有1062公里,占长江干流长度的1/3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以上,加快湖北长江经济带,向东可承接海外及长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三角地区的产业转移和辐射,向西可接受丰富的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能源资源。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D.近来,一些境外中国游客不文明行为屡见报端,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人们在关注新闻的同时,也在不断反思,作为一个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拥有五千年历史的文明古国,我们该如何拾起丢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失的文明?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15.依次填入下面一段文字横线处的语句,衔接最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恰当的一组是(3分)</a:t>
            </a:r>
            <a:r>
              <a:rPr lang="zh-CN" altLang="en-US" sz="2350" kern="0" spc="654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 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(　    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“打歌”是彝家人喜庆时的集体狂欢,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r>
              <a:t/>
            </a:r>
            <a:br/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5114160"/>
            <a:ext cx="8316000" cy="1005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①新房上梁、婚嫁添丁等打歌都会举行一个开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场仪式②先由长者率若干青壮男子跳序舞,序舞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后即不论男女长幼、生人熟客均可随意参加   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③新房上梁、婚嫁添丁都要打歌,但那只是零星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地打　④姑娘们则有些矜持,等着小伙子来拉。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打歌场就是一个公共交际场所,特别是青年男女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找对象的地方　⑤而春节打歌则不需跳序舞,只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要音乐一响,小伙子们就会猴儿一般随着音乐节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奏,旋进圈子里　⑥只有春节才是集中打歌的时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间,从正月初一一直打到正月十五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A.③⑥①②⑤④　　　B.③①⑤④②⑥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725136"/>
            <a:ext cx="8316000" cy="2394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C.①②⑤④③⑥　　　D.①⑥③②⑤④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4610448"/>
            <a:ext cx="8316000" cy="150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16.在下面一段文字横线处补写恰当的语句,使整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段文字语意完整连贯,内容贴切,逻辑严密。每处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不超过12个字。(5分)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从乌鲁木齐前往克拉玛依,一路风光独特。车窗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外低矮的沙丘缓缓掠过,粗粝的砂石上生长着干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旱地特有的植物:一丛一丛的梭梭草匍匐于地,半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高的骆驼刺和开着紫红色小花的红柳给沙漠抹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上了一片生机。这些旱地植物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①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,否则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穿过大沙漠的公路迟早会被一拨又一拨随风聚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来的沙子覆盖。沙漠中的天象是瞬息万变的,前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几分钟还是阳光灿烂,极强的紫外线炙烤着裸露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在外的皮肤,后几分钟已经是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②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。整条公路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路面如海市蜃楼般虚幻,飞沙走石噗噗地敲打着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车体,能见度降到只能看见紧挨着的前面车子的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双跳灯。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　　③　    </a:t>
            </a: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,这也许就是沙漠的性格吧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。一些形状奇怪的建筑如雨后春笋,在各个城市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、各个角落纷纷冒出。它们成为都市的“新地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标”——有时候,却是可笑的、粗鄙的、丑陋的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“地标”。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4228848"/>
            <a:ext cx="8316000" cy="18911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④光侵害可能是都市化生存中审美侵害最明显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的。实际上,光侵害首先是对视觉的实际损伤,同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145312"/>
            <a:ext cx="8316000" cy="3974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答:①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3030624"/>
            <a:ext cx="8316000" cy="30893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②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3915936"/>
            <a:ext cx="8316000" cy="220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③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40000" y="4801248"/>
            <a:ext cx="8316000" cy="1318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17.依照下面的例句,另写两句话组成排比,要求使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用比喻的修辞手法,句式与示例相同。(6分)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惦念是一根维系风筝的心线。无论飘向遥遥的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天际,还是落入深深的地层,它都会时时刻刻把你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的灵魂牵念。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3534336"/>
            <a:ext cx="8316000" cy="2585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惦念是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0000" y="4419648"/>
            <a:ext cx="8316000" cy="170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惦念是</a:t>
            </a:r>
            <a:r>
              <a:rPr lang="zh-CN" altLang="en-US" sz="3004" u="sng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    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540000" y="5304960"/>
            <a:ext cx="8316000" cy="8150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六、写作(60分)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18.阅读下面的材料,根据要求写一篇不少于800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字的文章。(60分)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有位禅师有一个爱抱怨的弟子。一天,禅师将一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把盐放入一杯水中让弟子喝,弟子说:咸得发苦。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禅师又把更多的盐撒进湖里,让弟子再尝湖水。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弟子喝后说:纯净甜美。禅师说:生命中的痛苦是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000" y="1260000"/>
            <a:ext cx="8316000" cy="48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盐,它的咸淡取决于盛它的容器。你愿做一杯水,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还是一片湖?</a:t>
            </a:r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40000" y="2839824"/>
            <a:ext cx="8316000" cy="3280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eaLnBrk="0" latinLnBrk="1" hangingPunct="0">
              <a:lnSpc>
                <a:spcPct val="150000"/>
              </a:lnSpc>
              <a:spcBef>
                <a:spcPts val="3004"/>
              </a:spcBef>
              <a:buNone/>
            </a:pPr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要求选好角度,确定立意,明确文体,自拟标题;不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要脱离材料内容及含意的范围作文,不要套作,不</a:t>
            </a:r>
            <a:r>
              <a:t/>
            </a:r>
            <a:br/>
            <a:r>
              <a:rPr lang="zh-CN" altLang="en-US" sz="3004" kern="0" dirty="0" smtClean="0">
                <a:solidFill>
                  <a:srgbClr val="000000"/>
                </a:solidFill>
                <a:latin typeface="Times New Roman" pitchFamily="65" charset="-122"/>
                <a:ea typeface="方正宋黑_GBK" pitchFamily="65" charset="-122"/>
              </a:rPr>
              <a:t>得抄袭。</a:t>
            </a:r>
            <a:endParaRPr lang="zh-CN" altLang="en-US"/>
          </a:p>
        </p:txBody>
      </p:sp>
    </p:spTree>
    <p:custDataLst>
      <p:custData r:id="rId1"/>
    </p:custData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item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1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2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3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4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5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6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7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5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6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7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8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8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0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1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2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3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94.xml><?xml version="1.0" encoding="utf-8"?>
<CustomerInfo>
  <UserName>Administrator</UserName>
  <CompanyName>微软中国</CompanyName>
  <MachineID>GHJSS</MachineID>
  <ToolID>kSQgAAAAmnI=</ToolID>
  <Data><![CDATA[a1NRZ0FBQUFtbkk9]]></Data>
</CustomerInfo>
</file>

<file path=customXml/itemProps1.xml><?xml version="1.0" encoding="utf-8"?>
<ds:datastoreItem xmlns:ds="http://schemas.openxmlformats.org/officeDocument/2006/customXml" ds:itemID="{C53ED379-B880-45D7-BC69-9643D30EC6AB}">
  <ds:schemaRefs/>
</ds:datastoreItem>
</file>

<file path=customXml/itemProps10.xml><?xml version="1.0" encoding="utf-8"?>
<ds:datastoreItem xmlns:ds="http://schemas.openxmlformats.org/officeDocument/2006/customXml" ds:itemID="{FC8D8DF3-59EB-4E27-BCF3-ECB39984EEFE}">
  <ds:schemaRefs/>
</ds:datastoreItem>
</file>

<file path=customXml/itemProps11.xml><?xml version="1.0" encoding="utf-8"?>
<ds:datastoreItem xmlns:ds="http://schemas.openxmlformats.org/officeDocument/2006/customXml" ds:itemID="{2088E352-1332-455B-9227-604F49FB8BE6}">
  <ds:schemaRefs/>
</ds:datastoreItem>
</file>

<file path=customXml/itemProps12.xml><?xml version="1.0" encoding="utf-8"?>
<ds:datastoreItem xmlns:ds="http://schemas.openxmlformats.org/officeDocument/2006/customXml" ds:itemID="{FD367B64-7DA9-4BF4-AE47-6B80F82F97C5}">
  <ds:schemaRefs/>
</ds:datastoreItem>
</file>

<file path=customXml/itemProps13.xml><?xml version="1.0" encoding="utf-8"?>
<ds:datastoreItem xmlns:ds="http://schemas.openxmlformats.org/officeDocument/2006/customXml" ds:itemID="{241362B8-0AC6-44BC-8E53-D3BB0B69B979}">
  <ds:schemaRefs/>
</ds:datastoreItem>
</file>

<file path=customXml/itemProps14.xml><?xml version="1.0" encoding="utf-8"?>
<ds:datastoreItem xmlns:ds="http://schemas.openxmlformats.org/officeDocument/2006/customXml" ds:itemID="{025F0A99-AD06-477B-8D40-2A5E322A37DA}">
  <ds:schemaRefs/>
</ds:datastoreItem>
</file>

<file path=customXml/itemProps15.xml><?xml version="1.0" encoding="utf-8"?>
<ds:datastoreItem xmlns:ds="http://schemas.openxmlformats.org/officeDocument/2006/customXml" ds:itemID="{D26EA6DF-EC21-4782-AD39-64F1110A825B}">
  <ds:schemaRefs/>
</ds:datastoreItem>
</file>

<file path=customXml/itemProps16.xml><?xml version="1.0" encoding="utf-8"?>
<ds:datastoreItem xmlns:ds="http://schemas.openxmlformats.org/officeDocument/2006/customXml" ds:itemID="{C9766211-3E74-43A4-9ACC-2A7AE2CAC29C}">
  <ds:schemaRefs/>
</ds:datastoreItem>
</file>

<file path=customXml/itemProps17.xml><?xml version="1.0" encoding="utf-8"?>
<ds:datastoreItem xmlns:ds="http://schemas.openxmlformats.org/officeDocument/2006/customXml" ds:itemID="{A2EB81B1-3DC7-42AE-A251-6F127CC06319}">
  <ds:schemaRefs/>
</ds:datastoreItem>
</file>

<file path=customXml/itemProps18.xml><?xml version="1.0" encoding="utf-8"?>
<ds:datastoreItem xmlns:ds="http://schemas.openxmlformats.org/officeDocument/2006/customXml" ds:itemID="{60D30580-FA03-45DA-A0E6-8493225CFF0A}">
  <ds:schemaRefs/>
</ds:datastoreItem>
</file>

<file path=customXml/itemProps19.xml><?xml version="1.0" encoding="utf-8"?>
<ds:datastoreItem xmlns:ds="http://schemas.openxmlformats.org/officeDocument/2006/customXml" ds:itemID="{9963EC9C-E70D-4536-B45C-E6091D497470}">
  <ds:schemaRefs/>
</ds:datastoreItem>
</file>

<file path=customXml/itemProps2.xml><?xml version="1.0" encoding="utf-8"?>
<ds:datastoreItem xmlns:ds="http://schemas.openxmlformats.org/officeDocument/2006/customXml" ds:itemID="{F6A2A885-C97A-405D-AFB7-0AD183F5A72C}">
  <ds:schemaRefs/>
</ds:datastoreItem>
</file>

<file path=customXml/itemProps20.xml><?xml version="1.0" encoding="utf-8"?>
<ds:datastoreItem xmlns:ds="http://schemas.openxmlformats.org/officeDocument/2006/customXml" ds:itemID="{BC04D253-6092-4B22-968A-81725BE8F68C}">
  <ds:schemaRefs/>
</ds:datastoreItem>
</file>

<file path=customXml/itemProps21.xml><?xml version="1.0" encoding="utf-8"?>
<ds:datastoreItem xmlns:ds="http://schemas.openxmlformats.org/officeDocument/2006/customXml" ds:itemID="{9F2CA512-0EFB-42F6-9170-67C1608771F9}">
  <ds:schemaRefs/>
</ds:datastoreItem>
</file>

<file path=customXml/itemProps22.xml><?xml version="1.0" encoding="utf-8"?>
<ds:datastoreItem xmlns:ds="http://schemas.openxmlformats.org/officeDocument/2006/customXml" ds:itemID="{4F447026-203F-4BB2-A3A8-F4914A048067}">
  <ds:schemaRefs/>
</ds:datastoreItem>
</file>

<file path=customXml/itemProps23.xml><?xml version="1.0" encoding="utf-8"?>
<ds:datastoreItem xmlns:ds="http://schemas.openxmlformats.org/officeDocument/2006/customXml" ds:itemID="{71AED36B-3212-45FF-8F4C-16D71FB1C1BC}">
  <ds:schemaRefs/>
</ds:datastoreItem>
</file>

<file path=customXml/itemProps24.xml><?xml version="1.0" encoding="utf-8"?>
<ds:datastoreItem xmlns:ds="http://schemas.openxmlformats.org/officeDocument/2006/customXml" ds:itemID="{FC7C8889-8968-47F5-8D68-AEB56D708B14}">
  <ds:schemaRefs/>
</ds:datastoreItem>
</file>

<file path=customXml/itemProps25.xml><?xml version="1.0" encoding="utf-8"?>
<ds:datastoreItem xmlns:ds="http://schemas.openxmlformats.org/officeDocument/2006/customXml" ds:itemID="{B6E83327-9505-4F4B-BD10-8AB02F6E094F}">
  <ds:schemaRefs/>
</ds:datastoreItem>
</file>

<file path=customXml/itemProps26.xml><?xml version="1.0" encoding="utf-8"?>
<ds:datastoreItem xmlns:ds="http://schemas.openxmlformats.org/officeDocument/2006/customXml" ds:itemID="{68537600-6A3E-4C9A-A80F-71317969F15D}">
  <ds:schemaRefs/>
</ds:datastoreItem>
</file>

<file path=customXml/itemProps27.xml><?xml version="1.0" encoding="utf-8"?>
<ds:datastoreItem xmlns:ds="http://schemas.openxmlformats.org/officeDocument/2006/customXml" ds:itemID="{A63A9340-A035-4D59-9AC0-376C414C6DAB}">
  <ds:schemaRefs/>
</ds:datastoreItem>
</file>

<file path=customXml/itemProps28.xml><?xml version="1.0" encoding="utf-8"?>
<ds:datastoreItem xmlns:ds="http://schemas.openxmlformats.org/officeDocument/2006/customXml" ds:itemID="{5B89FB9E-C85C-442A-B117-76FA2DC36F68}">
  <ds:schemaRefs/>
</ds:datastoreItem>
</file>

<file path=customXml/itemProps29.xml><?xml version="1.0" encoding="utf-8"?>
<ds:datastoreItem xmlns:ds="http://schemas.openxmlformats.org/officeDocument/2006/customXml" ds:itemID="{DF61979B-B87F-47CB-B269-CF14FFEF8283}">
  <ds:schemaRefs/>
</ds:datastoreItem>
</file>

<file path=customXml/itemProps3.xml><?xml version="1.0" encoding="utf-8"?>
<ds:datastoreItem xmlns:ds="http://schemas.openxmlformats.org/officeDocument/2006/customXml" ds:itemID="{5AC30DA7-FBAC-4A3B-B681-30724F0131C0}">
  <ds:schemaRefs/>
</ds:datastoreItem>
</file>

<file path=customXml/itemProps30.xml><?xml version="1.0" encoding="utf-8"?>
<ds:datastoreItem xmlns:ds="http://schemas.openxmlformats.org/officeDocument/2006/customXml" ds:itemID="{4AD3F727-ED9F-41D0-986C-0AF416F42E53}">
  <ds:schemaRefs/>
</ds:datastoreItem>
</file>

<file path=customXml/itemProps31.xml><?xml version="1.0" encoding="utf-8"?>
<ds:datastoreItem xmlns:ds="http://schemas.openxmlformats.org/officeDocument/2006/customXml" ds:itemID="{3C250FD3-E7D0-4C9C-9D23-D1663CF6DD9E}">
  <ds:schemaRefs/>
</ds:datastoreItem>
</file>

<file path=customXml/itemProps32.xml><?xml version="1.0" encoding="utf-8"?>
<ds:datastoreItem xmlns:ds="http://schemas.openxmlformats.org/officeDocument/2006/customXml" ds:itemID="{3E3F1764-289F-4487-ADAC-F69C23D6FBB2}">
  <ds:schemaRefs/>
</ds:datastoreItem>
</file>

<file path=customXml/itemProps33.xml><?xml version="1.0" encoding="utf-8"?>
<ds:datastoreItem xmlns:ds="http://schemas.openxmlformats.org/officeDocument/2006/customXml" ds:itemID="{CFB0BF82-4AAD-4E3F-A9C4-BB9736EB13BD}">
  <ds:schemaRefs/>
</ds:datastoreItem>
</file>

<file path=customXml/itemProps34.xml><?xml version="1.0" encoding="utf-8"?>
<ds:datastoreItem xmlns:ds="http://schemas.openxmlformats.org/officeDocument/2006/customXml" ds:itemID="{090D8BDE-B305-46E9-AB52-EE3BDBAC72EE}">
  <ds:schemaRefs/>
</ds:datastoreItem>
</file>

<file path=customXml/itemProps35.xml><?xml version="1.0" encoding="utf-8"?>
<ds:datastoreItem xmlns:ds="http://schemas.openxmlformats.org/officeDocument/2006/customXml" ds:itemID="{9F56A132-18B8-4166-911B-9BA07AC5259C}">
  <ds:schemaRefs/>
</ds:datastoreItem>
</file>

<file path=customXml/itemProps36.xml><?xml version="1.0" encoding="utf-8"?>
<ds:datastoreItem xmlns:ds="http://schemas.openxmlformats.org/officeDocument/2006/customXml" ds:itemID="{13DB4C47-E198-4849-8423-1FCF48B234A8}">
  <ds:schemaRefs/>
</ds:datastoreItem>
</file>

<file path=customXml/itemProps37.xml><?xml version="1.0" encoding="utf-8"?>
<ds:datastoreItem xmlns:ds="http://schemas.openxmlformats.org/officeDocument/2006/customXml" ds:itemID="{B0978D13-949D-49D2-AB17-AF734E60039C}">
  <ds:schemaRefs/>
</ds:datastoreItem>
</file>

<file path=customXml/itemProps38.xml><?xml version="1.0" encoding="utf-8"?>
<ds:datastoreItem xmlns:ds="http://schemas.openxmlformats.org/officeDocument/2006/customXml" ds:itemID="{75B3EF13-D652-4A07-8362-E35B1178051F}">
  <ds:schemaRefs/>
</ds:datastoreItem>
</file>

<file path=customXml/itemProps39.xml><?xml version="1.0" encoding="utf-8"?>
<ds:datastoreItem xmlns:ds="http://schemas.openxmlformats.org/officeDocument/2006/customXml" ds:itemID="{982E8674-0994-42E6-897B-F18CED15AFF4}">
  <ds:schemaRefs/>
</ds:datastoreItem>
</file>

<file path=customXml/itemProps4.xml><?xml version="1.0" encoding="utf-8"?>
<ds:datastoreItem xmlns:ds="http://schemas.openxmlformats.org/officeDocument/2006/customXml" ds:itemID="{AB89077A-A5D4-45B8-8C1D-F0CCDBE543E6}">
  <ds:schemaRefs/>
</ds:datastoreItem>
</file>

<file path=customXml/itemProps40.xml><?xml version="1.0" encoding="utf-8"?>
<ds:datastoreItem xmlns:ds="http://schemas.openxmlformats.org/officeDocument/2006/customXml" ds:itemID="{DAC356BD-DA51-4596-8980-B21F89D12533}">
  <ds:schemaRefs/>
</ds:datastoreItem>
</file>

<file path=customXml/itemProps41.xml><?xml version="1.0" encoding="utf-8"?>
<ds:datastoreItem xmlns:ds="http://schemas.openxmlformats.org/officeDocument/2006/customXml" ds:itemID="{C2F45AE5-DD77-426C-9000-8F8391C5F15C}">
  <ds:schemaRefs/>
</ds:datastoreItem>
</file>

<file path=customXml/itemProps42.xml><?xml version="1.0" encoding="utf-8"?>
<ds:datastoreItem xmlns:ds="http://schemas.openxmlformats.org/officeDocument/2006/customXml" ds:itemID="{A76ECA63-1B4F-4D75-B6C7-F556F16EB18D}">
  <ds:schemaRefs/>
</ds:datastoreItem>
</file>

<file path=customXml/itemProps43.xml><?xml version="1.0" encoding="utf-8"?>
<ds:datastoreItem xmlns:ds="http://schemas.openxmlformats.org/officeDocument/2006/customXml" ds:itemID="{36F86FF6-CC7B-4EA4-918E-87E6BE79E08C}">
  <ds:schemaRefs/>
</ds:datastoreItem>
</file>

<file path=customXml/itemProps44.xml><?xml version="1.0" encoding="utf-8"?>
<ds:datastoreItem xmlns:ds="http://schemas.openxmlformats.org/officeDocument/2006/customXml" ds:itemID="{67E9A3B7-0FB9-4817-9545-030133E184F6}">
  <ds:schemaRefs/>
</ds:datastoreItem>
</file>

<file path=customXml/itemProps45.xml><?xml version="1.0" encoding="utf-8"?>
<ds:datastoreItem xmlns:ds="http://schemas.openxmlformats.org/officeDocument/2006/customXml" ds:itemID="{6C6506CF-E3E6-4E93-99C0-487037E4E854}">
  <ds:schemaRefs/>
</ds:datastoreItem>
</file>

<file path=customXml/itemProps46.xml><?xml version="1.0" encoding="utf-8"?>
<ds:datastoreItem xmlns:ds="http://schemas.openxmlformats.org/officeDocument/2006/customXml" ds:itemID="{ED5D8985-CBA1-4420-B9E9-993EF6F85222}">
  <ds:schemaRefs/>
</ds:datastoreItem>
</file>

<file path=customXml/itemProps47.xml><?xml version="1.0" encoding="utf-8"?>
<ds:datastoreItem xmlns:ds="http://schemas.openxmlformats.org/officeDocument/2006/customXml" ds:itemID="{3A1E93B7-2AE2-412C-95C7-0C361D1FCB1D}">
  <ds:schemaRefs/>
</ds:datastoreItem>
</file>

<file path=customXml/itemProps48.xml><?xml version="1.0" encoding="utf-8"?>
<ds:datastoreItem xmlns:ds="http://schemas.openxmlformats.org/officeDocument/2006/customXml" ds:itemID="{B8FA928E-927F-4651-BE41-7B4C1C32D1F0}">
  <ds:schemaRefs/>
</ds:datastoreItem>
</file>

<file path=customXml/itemProps49.xml><?xml version="1.0" encoding="utf-8"?>
<ds:datastoreItem xmlns:ds="http://schemas.openxmlformats.org/officeDocument/2006/customXml" ds:itemID="{2DF0E04A-1790-40A0-82BA-215020236AC1}">
  <ds:schemaRefs/>
</ds:datastoreItem>
</file>

<file path=customXml/itemProps5.xml><?xml version="1.0" encoding="utf-8"?>
<ds:datastoreItem xmlns:ds="http://schemas.openxmlformats.org/officeDocument/2006/customXml" ds:itemID="{45E23E71-E566-4BA7-B3DF-9457444EB307}">
  <ds:schemaRefs/>
</ds:datastoreItem>
</file>

<file path=customXml/itemProps50.xml><?xml version="1.0" encoding="utf-8"?>
<ds:datastoreItem xmlns:ds="http://schemas.openxmlformats.org/officeDocument/2006/customXml" ds:itemID="{65051CF2-AC25-4112-B5AB-0A3E2B84B1BA}">
  <ds:schemaRefs/>
</ds:datastoreItem>
</file>

<file path=customXml/itemProps51.xml><?xml version="1.0" encoding="utf-8"?>
<ds:datastoreItem xmlns:ds="http://schemas.openxmlformats.org/officeDocument/2006/customXml" ds:itemID="{9DEE7094-E71E-46CB-ABED-7D91072FAAEF}">
  <ds:schemaRefs/>
</ds:datastoreItem>
</file>

<file path=customXml/itemProps52.xml><?xml version="1.0" encoding="utf-8"?>
<ds:datastoreItem xmlns:ds="http://schemas.openxmlformats.org/officeDocument/2006/customXml" ds:itemID="{540C8D7A-30F0-466B-99F7-916D20AB42E0}">
  <ds:schemaRefs/>
</ds:datastoreItem>
</file>

<file path=customXml/itemProps53.xml><?xml version="1.0" encoding="utf-8"?>
<ds:datastoreItem xmlns:ds="http://schemas.openxmlformats.org/officeDocument/2006/customXml" ds:itemID="{9776BE30-B8D9-470D-A241-85F0BE456FB9}">
  <ds:schemaRefs/>
</ds:datastoreItem>
</file>

<file path=customXml/itemProps54.xml><?xml version="1.0" encoding="utf-8"?>
<ds:datastoreItem xmlns:ds="http://schemas.openxmlformats.org/officeDocument/2006/customXml" ds:itemID="{038FD956-6A6D-462E-97EB-ACF443963863}">
  <ds:schemaRefs/>
</ds:datastoreItem>
</file>

<file path=customXml/itemProps55.xml><?xml version="1.0" encoding="utf-8"?>
<ds:datastoreItem xmlns:ds="http://schemas.openxmlformats.org/officeDocument/2006/customXml" ds:itemID="{E6A61F73-693D-4366-BC79-AA3DF5E6C0AC}">
  <ds:schemaRefs/>
</ds:datastoreItem>
</file>

<file path=customXml/itemProps56.xml><?xml version="1.0" encoding="utf-8"?>
<ds:datastoreItem xmlns:ds="http://schemas.openxmlformats.org/officeDocument/2006/customXml" ds:itemID="{2B38C830-D801-4E8A-9ACB-2BE8E5F53EB3}">
  <ds:schemaRefs/>
</ds:datastoreItem>
</file>

<file path=customXml/itemProps57.xml><?xml version="1.0" encoding="utf-8"?>
<ds:datastoreItem xmlns:ds="http://schemas.openxmlformats.org/officeDocument/2006/customXml" ds:itemID="{724C60D8-9947-4596-81DA-D20CD4D7DD2E}">
  <ds:schemaRefs/>
</ds:datastoreItem>
</file>

<file path=customXml/itemProps58.xml><?xml version="1.0" encoding="utf-8"?>
<ds:datastoreItem xmlns:ds="http://schemas.openxmlformats.org/officeDocument/2006/customXml" ds:itemID="{AD8D9310-5B6B-45F0-9F4B-85E1926053CB}">
  <ds:schemaRefs/>
</ds:datastoreItem>
</file>

<file path=customXml/itemProps59.xml><?xml version="1.0" encoding="utf-8"?>
<ds:datastoreItem xmlns:ds="http://schemas.openxmlformats.org/officeDocument/2006/customXml" ds:itemID="{F6AF26C0-70EB-4389-9B8E-F33B9BF7AF1E}">
  <ds:schemaRefs/>
</ds:datastoreItem>
</file>

<file path=customXml/itemProps6.xml><?xml version="1.0" encoding="utf-8"?>
<ds:datastoreItem xmlns:ds="http://schemas.openxmlformats.org/officeDocument/2006/customXml" ds:itemID="{D2477B10-D423-4DBB-8870-EF5EA474DA17}">
  <ds:schemaRefs/>
</ds:datastoreItem>
</file>

<file path=customXml/itemProps60.xml><?xml version="1.0" encoding="utf-8"?>
<ds:datastoreItem xmlns:ds="http://schemas.openxmlformats.org/officeDocument/2006/customXml" ds:itemID="{AB8345E4-2A46-45A7-83CB-B294BF67A6B0}">
  <ds:schemaRefs/>
</ds:datastoreItem>
</file>

<file path=customXml/itemProps61.xml><?xml version="1.0" encoding="utf-8"?>
<ds:datastoreItem xmlns:ds="http://schemas.openxmlformats.org/officeDocument/2006/customXml" ds:itemID="{F8605D4D-B2D0-41E0-8B6B-FA2CEF387672}">
  <ds:schemaRefs/>
</ds:datastoreItem>
</file>

<file path=customXml/itemProps62.xml><?xml version="1.0" encoding="utf-8"?>
<ds:datastoreItem xmlns:ds="http://schemas.openxmlformats.org/officeDocument/2006/customXml" ds:itemID="{EB9A19E5-E846-48C2-AA0D-25814C6DBA58}">
  <ds:schemaRefs/>
</ds:datastoreItem>
</file>

<file path=customXml/itemProps63.xml><?xml version="1.0" encoding="utf-8"?>
<ds:datastoreItem xmlns:ds="http://schemas.openxmlformats.org/officeDocument/2006/customXml" ds:itemID="{18729F5C-EC68-4C75-88B1-18376E5FAFAF}">
  <ds:schemaRefs/>
</ds:datastoreItem>
</file>

<file path=customXml/itemProps64.xml><?xml version="1.0" encoding="utf-8"?>
<ds:datastoreItem xmlns:ds="http://schemas.openxmlformats.org/officeDocument/2006/customXml" ds:itemID="{4661B2C4-0771-4872-B07B-667642AFC92A}">
  <ds:schemaRefs/>
</ds:datastoreItem>
</file>

<file path=customXml/itemProps65.xml><?xml version="1.0" encoding="utf-8"?>
<ds:datastoreItem xmlns:ds="http://schemas.openxmlformats.org/officeDocument/2006/customXml" ds:itemID="{07AC477D-1B5C-4F9E-9E02-74C0E1A37886}">
  <ds:schemaRefs/>
</ds:datastoreItem>
</file>

<file path=customXml/itemProps66.xml><?xml version="1.0" encoding="utf-8"?>
<ds:datastoreItem xmlns:ds="http://schemas.openxmlformats.org/officeDocument/2006/customXml" ds:itemID="{3EB00A1E-C537-4DB2-9064-48E604469712}">
  <ds:schemaRefs/>
</ds:datastoreItem>
</file>

<file path=customXml/itemProps67.xml><?xml version="1.0" encoding="utf-8"?>
<ds:datastoreItem xmlns:ds="http://schemas.openxmlformats.org/officeDocument/2006/customXml" ds:itemID="{05CCE914-130F-4789-94C0-085D23CBDB6A}">
  <ds:schemaRefs/>
</ds:datastoreItem>
</file>

<file path=customXml/itemProps68.xml><?xml version="1.0" encoding="utf-8"?>
<ds:datastoreItem xmlns:ds="http://schemas.openxmlformats.org/officeDocument/2006/customXml" ds:itemID="{E645CB5A-ECB0-4ADF-8895-A0185F7E3873}">
  <ds:schemaRefs/>
</ds:datastoreItem>
</file>

<file path=customXml/itemProps69.xml><?xml version="1.0" encoding="utf-8"?>
<ds:datastoreItem xmlns:ds="http://schemas.openxmlformats.org/officeDocument/2006/customXml" ds:itemID="{FF9E058C-75D9-478A-8D76-157C80224D95}">
  <ds:schemaRefs/>
</ds:datastoreItem>
</file>

<file path=customXml/itemProps7.xml><?xml version="1.0" encoding="utf-8"?>
<ds:datastoreItem xmlns:ds="http://schemas.openxmlformats.org/officeDocument/2006/customXml" ds:itemID="{C4A44C63-D5F7-43AA-9DA3-DC6A518DF5D5}">
  <ds:schemaRefs/>
</ds:datastoreItem>
</file>

<file path=customXml/itemProps70.xml><?xml version="1.0" encoding="utf-8"?>
<ds:datastoreItem xmlns:ds="http://schemas.openxmlformats.org/officeDocument/2006/customXml" ds:itemID="{ADA0F902-A091-409B-96EC-4FAB742842C3}">
  <ds:schemaRefs/>
</ds:datastoreItem>
</file>

<file path=customXml/itemProps71.xml><?xml version="1.0" encoding="utf-8"?>
<ds:datastoreItem xmlns:ds="http://schemas.openxmlformats.org/officeDocument/2006/customXml" ds:itemID="{6A9753C1-05E9-43AD-BCC6-AA739CBEE0A9}">
  <ds:schemaRefs/>
</ds:datastoreItem>
</file>

<file path=customXml/itemProps72.xml><?xml version="1.0" encoding="utf-8"?>
<ds:datastoreItem xmlns:ds="http://schemas.openxmlformats.org/officeDocument/2006/customXml" ds:itemID="{350B1E5F-52FB-4BBA-B3B9-4E54321C5A9D}">
  <ds:schemaRefs/>
</ds:datastoreItem>
</file>

<file path=customXml/itemProps73.xml><?xml version="1.0" encoding="utf-8"?>
<ds:datastoreItem xmlns:ds="http://schemas.openxmlformats.org/officeDocument/2006/customXml" ds:itemID="{B4299697-0543-4A84-8E52-39ABD3183D38}">
  <ds:schemaRefs/>
</ds:datastoreItem>
</file>

<file path=customXml/itemProps74.xml><?xml version="1.0" encoding="utf-8"?>
<ds:datastoreItem xmlns:ds="http://schemas.openxmlformats.org/officeDocument/2006/customXml" ds:itemID="{F0FA1D51-1E56-485C-B9FD-A4E3F006C888}">
  <ds:schemaRefs/>
</ds:datastoreItem>
</file>

<file path=customXml/itemProps75.xml><?xml version="1.0" encoding="utf-8"?>
<ds:datastoreItem xmlns:ds="http://schemas.openxmlformats.org/officeDocument/2006/customXml" ds:itemID="{7C57FC6E-93DD-4B55-BDA9-6A18B06F29AB}">
  <ds:schemaRefs/>
</ds:datastoreItem>
</file>

<file path=customXml/itemProps76.xml><?xml version="1.0" encoding="utf-8"?>
<ds:datastoreItem xmlns:ds="http://schemas.openxmlformats.org/officeDocument/2006/customXml" ds:itemID="{3853082D-5F7F-4A55-B77C-84E1BE0DC67C}">
  <ds:schemaRefs/>
</ds:datastoreItem>
</file>

<file path=customXml/itemProps77.xml><?xml version="1.0" encoding="utf-8"?>
<ds:datastoreItem xmlns:ds="http://schemas.openxmlformats.org/officeDocument/2006/customXml" ds:itemID="{238F39B1-E78C-42ED-9840-E00FC984A603}">
  <ds:schemaRefs/>
</ds:datastoreItem>
</file>

<file path=customXml/itemProps78.xml><?xml version="1.0" encoding="utf-8"?>
<ds:datastoreItem xmlns:ds="http://schemas.openxmlformats.org/officeDocument/2006/customXml" ds:itemID="{F69E16F2-884B-4AEB-B37C-283E8F94B202}">
  <ds:schemaRefs/>
</ds:datastoreItem>
</file>

<file path=customXml/itemProps79.xml><?xml version="1.0" encoding="utf-8"?>
<ds:datastoreItem xmlns:ds="http://schemas.openxmlformats.org/officeDocument/2006/customXml" ds:itemID="{EA901C36-8ED7-40CE-9B7B-EEFF813503FF}">
  <ds:schemaRefs/>
</ds:datastoreItem>
</file>

<file path=customXml/itemProps8.xml><?xml version="1.0" encoding="utf-8"?>
<ds:datastoreItem xmlns:ds="http://schemas.openxmlformats.org/officeDocument/2006/customXml" ds:itemID="{9839F9C0-1694-49F9-B09A-DF497808A50C}">
  <ds:schemaRefs/>
</ds:datastoreItem>
</file>

<file path=customXml/itemProps80.xml><?xml version="1.0" encoding="utf-8"?>
<ds:datastoreItem xmlns:ds="http://schemas.openxmlformats.org/officeDocument/2006/customXml" ds:itemID="{40A9095E-6C8D-4C19-BB21-8858FAAF99FD}">
  <ds:schemaRefs/>
</ds:datastoreItem>
</file>

<file path=customXml/itemProps81.xml><?xml version="1.0" encoding="utf-8"?>
<ds:datastoreItem xmlns:ds="http://schemas.openxmlformats.org/officeDocument/2006/customXml" ds:itemID="{6BF9BE64-B629-434C-855A-BBD7A35B1A85}">
  <ds:schemaRefs/>
</ds:datastoreItem>
</file>

<file path=customXml/itemProps82.xml><?xml version="1.0" encoding="utf-8"?>
<ds:datastoreItem xmlns:ds="http://schemas.openxmlformats.org/officeDocument/2006/customXml" ds:itemID="{72E697BE-CC95-467E-A556-EAD77BDF57BC}">
  <ds:schemaRefs/>
</ds:datastoreItem>
</file>

<file path=customXml/itemProps83.xml><?xml version="1.0" encoding="utf-8"?>
<ds:datastoreItem xmlns:ds="http://schemas.openxmlformats.org/officeDocument/2006/customXml" ds:itemID="{1FC0DD3D-C95A-4CE7-8BE6-EC035936E08F}">
  <ds:schemaRefs/>
</ds:datastoreItem>
</file>

<file path=customXml/itemProps84.xml><?xml version="1.0" encoding="utf-8"?>
<ds:datastoreItem xmlns:ds="http://schemas.openxmlformats.org/officeDocument/2006/customXml" ds:itemID="{0851E8E3-6CB3-4C29-947C-29518936916E}">
  <ds:schemaRefs/>
</ds:datastoreItem>
</file>

<file path=customXml/itemProps85.xml><?xml version="1.0" encoding="utf-8"?>
<ds:datastoreItem xmlns:ds="http://schemas.openxmlformats.org/officeDocument/2006/customXml" ds:itemID="{4E820E25-2619-4C36-B9DA-0528BEF830C9}">
  <ds:schemaRefs/>
</ds:datastoreItem>
</file>

<file path=customXml/itemProps86.xml><?xml version="1.0" encoding="utf-8"?>
<ds:datastoreItem xmlns:ds="http://schemas.openxmlformats.org/officeDocument/2006/customXml" ds:itemID="{02750C5B-79A0-4DFC-8A95-BFBCDAE463CE}">
  <ds:schemaRefs/>
</ds:datastoreItem>
</file>

<file path=customXml/itemProps87.xml><?xml version="1.0" encoding="utf-8"?>
<ds:datastoreItem xmlns:ds="http://schemas.openxmlformats.org/officeDocument/2006/customXml" ds:itemID="{8F833BC9-0CE8-4895-8FF6-3CA266935A13}">
  <ds:schemaRefs/>
</ds:datastoreItem>
</file>

<file path=customXml/itemProps88.xml><?xml version="1.0" encoding="utf-8"?>
<ds:datastoreItem xmlns:ds="http://schemas.openxmlformats.org/officeDocument/2006/customXml" ds:itemID="{802743DE-E4B6-4E9E-805D-E19061F7DB89}">
  <ds:schemaRefs/>
</ds:datastoreItem>
</file>

<file path=customXml/itemProps89.xml><?xml version="1.0" encoding="utf-8"?>
<ds:datastoreItem xmlns:ds="http://schemas.openxmlformats.org/officeDocument/2006/customXml" ds:itemID="{93BBF45E-0A96-471F-9793-164BD488810D}">
  <ds:schemaRefs/>
</ds:datastoreItem>
</file>

<file path=customXml/itemProps9.xml><?xml version="1.0" encoding="utf-8"?>
<ds:datastoreItem xmlns:ds="http://schemas.openxmlformats.org/officeDocument/2006/customXml" ds:itemID="{AA9A838D-6AEE-4285-9534-4C49FC9B37EF}">
  <ds:schemaRefs/>
</ds:datastoreItem>
</file>

<file path=customXml/itemProps90.xml><?xml version="1.0" encoding="utf-8"?>
<ds:datastoreItem xmlns:ds="http://schemas.openxmlformats.org/officeDocument/2006/customXml" ds:itemID="{12A22F92-B0CB-4311-8856-AD7DB822C302}">
  <ds:schemaRefs/>
</ds:datastoreItem>
</file>

<file path=customXml/itemProps91.xml><?xml version="1.0" encoding="utf-8"?>
<ds:datastoreItem xmlns:ds="http://schemas.openxmlformats.org/officeDocument/2006/customXml" ds:itemID="{17F0B8F1-3A51-478E-9413-03A20BC9BBF8}">
  <ds:schemaRefs/>
</ds:datastoreItem>
</file>

<file path=customXml/itemProps92.xml><?xml version="1.0" encoding="utf-8"?>
<ds:datastoreItem xmlns:ds="http://schemas.openxmlformats.org/officeDocument/2006/customXml" ds:itemID="{54A02101-4E80-4FDF-B987-DB226831A566}">
  <ds:schemaRefs/>
</ds:datastoreItem>
</file>

<file path=customXml/itemProps93.xml><?xml version="1.0" encoding="utf-8"?>
<ds:datastoreItem xmlns:ds="http://schemas.openxmlformats.org/officeDocument/2006/customXml" ds:itemID="{C52ED914-A138-406E-B69B-F456F5354C10}">
  <ds:schemaRefs/>
</ds:datastoreItem>
</file>

<file path=customXml/itemProps94.xml><?xml version="1.0" encoding="utf-8"?>
<ds:datastoreItem xmlns:ds="http://schemas.openxmlformats.org/officeDocument/2006/customXml" ds:itemID="{F9E10ED5-CD05-47A4-B2B9-C1981F34BF9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3011</Words>
  <PresentationFormat>自定义</PresentationFormat>
  <Paragraphs>245</Paragraphs>
  <Slides>93</Slides>
  <Notes>93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9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  <vt:lpstr>幻灯片 76</vt:lpstr>
      <vt:lpstr>幻灯片 77</vt:lpstr>
      <vt:lpstr>幻灯片 78</vt:lpstr>
      <vt:lpstr>幻灯片 79</vt:lpstr>
      <vt:lpstr>幻灯片 80</vt:lpstr>
      <vt:lpstr>幻灯片 81</vt:lpstr>
      <vt:lpstr>幻灯片 82</vt:lpstr>
      <vt:lpstr>幻灯片 83</vt:lpstr>
      <vt:lpstr>幻灯片 84</vt:lpstr>
      <vt:lpstr>幻灯片 85</vt:lpstr>
      <vt:lpstr>幻灯片 86</vt:lpstr>
      <vt:lpstr>幻灯片 87</vt:lpstr>
      <vt:lpstr>幻灯片 88</vt:lpstr>
      <vt:lpstr>幻灯片 89</vt:lpstr>
      <vt:lpstr>幻灯片 90</vt:lpstr>
      <vt:lpstr>幻灯片 91</vt:lpstr>
      <vt:lpstr>幻灯片 92</vt:lpstr>
      <vt:lpstr>幻灯片 93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封面标题</dc:title>
  <cp:lastModifiedBy>*</cp:lastModifiedBy>
  <cp:revision>95</cp:revision>
  <dcterms:modified xsi:type="dcterms:W3CDTF">2014-09-16T03:19:03Z</dcterms:modified>
</cp:coreProperties>
</file>