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9" r:id="rId4"/>
    <p:sldId id="263" r:id="rId5"/>
    <p:sldId id="271" r:id="rId6"/>
    <p:sldId id="267" r:id="rId7"/>
    <p:sldId id="268" r:id="rId8"/>
    <p:sldId id="270" r:id="rId9"/>
    <p:sldId id="277" r:id="rId10"/>
    <p:sldId id="275" r:id="rId11"/>
    <p:sldId id="272" r:id="rId12"/>
    <p:sldId id="276" r:id="rId13"/>
    <p:sldId id="273" r:id="rId14"/>
    <p:sldId id="274" r:id="rId15"/>
    <p:sldId id="257" r:id="rId16"/>
    <p:sldId id="259" r:id="rId17"/>
    <p:sldId id="261" r:id="rId18"/>
    <p:sldId id="262" r:id="rId19"/>
    <p:sldId id="266" r:id="rId20"/>
    <p:sldId id="265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346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B120-E347-4263-8A6A-E9EB7245199D}" type="datetimeFigureOut">
              <a:rPr lang="zh-CN" altLang="en-US" smtClean="0"/>
              <a:pPr/>
              <a:t>2015-06-18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F9CF3-24FA-4B49-9B0D-F4FB4CBF4C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48995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:dissolve/>
      </p:transition>
    </mc:Choice>
    <mc:Fallback>
      <p:transition spd="slow">
        <p:dissolv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B120-E347-4263-8A6A-E9EB7245199D}" type="datetimeFigureOut">
              <a:rPr lang="zh-CN" altLang="en-US" smtClean="0"/>
              <a:pPr/>
              <a:t>2015-06-18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F9CF3-24FA-4B49-9B0D-F4FB4CBF4C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59112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:dissolve/>
      </p:transition>
    </mc:Choice>
    <mc:Fallback>
      <p:transition spd="slow">
        <p:dissolv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B120-E347-4263-8A6A-E9EB7245199D}" type="datetimeFigureOut">
              <a:rPr lang="zh-CN" altLang="en-US" smtClean="0"/>
              <a:pPr/>
              <a:t>2015-06-18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F9CF3-24FA-4B49-9B0D-F4FB4CBF4C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60059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:dissolve/>
      </p:transition>
    </mc:Choice>
    <mc:Fallback>
      <p:transition spd="slow">
        <p:dissolv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B120-E347-4263-8A6A-E9EB7245199D}" type="datetimeFigureOut">
              <a:rPr lang="zh-CN" altLang="en-US" smtClean="0"/>
              <a:pPr/>
              <a:t>2015-06-18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F9CF3-24FA-4B49-9B0D-F4FB4CBF4C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75268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:dissolve/>
      </p:transition>
    </mc:Choice>
    <mc:Fallback>
      <p:transition spd="slow">
        <p:dissolv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B120-E347-4263-8A6A-E9EB7245199D}" type="datetimeFigureOut">
              <a:rPr lang="zh-CN" altLang="en-US" smtClean="0"/>
              <a:pPr/>
              <a:t>2015-06-18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F9CF3-24FA-4B49-9B0D-F4FB4CBF4C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73212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:dissolve/>
      </p:transition>
    </mc:Choice>
    <mc:Fallback>
      <p:transition spd="slow">
        <p:dissolv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B120-E347-4263-8A6A-E9EB7245199D}" type="datetimeFigureOut">
              <a:rPr lang="zh-CN" altLang="en-US" smtClean="0"/>
              <a:pPr/>
              <a:t>2015-06-18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F9CF3-24FA-4B49-9B0D-F4FB4CBF4C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84911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:dissolve/>
      </p:transition>
    </mc:Choice>
    <mc:Fallback>
      <p:transition spd="slow">
        <p:dissolv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B120-E347-4263-8A6A-E9EB7245199D}" type="datetimeFigureOut">
              <a:rPr lang="zh-CN" altLang="en-US" smtClean="0"/>
              <a:pPr/>
              <a:t>2015-06-18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F9CF3-24FA-4B49-9B0D-F4FB4CBF4C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5469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:dissolve/>
      </p:transition>
    </mc:Choice>
    <mc:Fallback>
      <p:transition spd="slow">
        <p:dissolv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B120-E347-4263-8A6A-E9EB7245199D}" type="datetimeFigureOut">
              <a:rPr lang="zh-CN" altLang="en-US" smtClean="0"/>
              <a:pPr/>
              <a:t>2015-06-18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F9CF3-24FA-4B49-9B0D-F4FB4CBF4C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54516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:dissolve/>
      </p:transition>
    </mc:Choice>
    <mc:Fallback>
      <p:transition spd="slow">
        <p:dissolv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B120-E347-4263-8A6A-E9EB7245199D}" type="datetimeFigureOut">
              <a:rPr lang="zh-CN" altLang="en-US" smtClean="0"/>
              <a:pPr/>
              <a:t>2015-06-18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F9CF3-24FA-4B49-9B0D-F4FB4CBF4C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24431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:dissolve/>
      </p:transition>
    </mc:Choice>
    <mc:Fallback>
      <p:transition spd="slow">
        <p:dissolv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B120-E347-4263-8A6A-E9EB7245199D}" type="datetimeFigureOut">
              <a:rPr lang="zh-CN" altLang="en-US" smtClean="0"/>
              <a:pPr/>
              <a:t>2015-06-18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F9CF3-24FA-4B49-9B0D-F4FB4CBF4C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21683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:dissolve/>
      </p:transition>
    </mc:Choice>
    <mc:Fallback>
      <p:transition spd="slow">
        <p:dissolv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B120-E347-4263-8A6A-E9EB7245199D}" type="datetimeFigureOut">
              <a:rPr lang="zh-CN" altLang="en-US" smtClean="0"/>
              <a:pPr/>
              <a:t>2015-06-18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F9CF3-24FA-4B49-9B0D-F4FB4CBF4C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13764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:dissolve/>
      </p:transition>
    </mc:Choice>
    <mc:Fallback>
      <p:transition spd="slow">
        <p:dissolv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8B120-E347-4263-8A6A-E9EB7245199D}" type="datetimeFigureOut">
              <a:rPr lang="zh-CN" altLang="en-US" smtClean="0"/>
              <a:pPr/>
              <a:t>2015-06-18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F9CF3-24FA-4B49-9B0D-F4FB4CBF4C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79825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1200">
        <p:dissolve/>
      </p:transition>
    </mc:Choice>
    <mc:Fallback>
      <p:transition spd="slow">
        <p:dissolv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1969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1822.img.pp.sohu.com.cn/images/blog/2008/6/18/20/6/11b40b99ff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92" y="-10680"/>
            <a:ext cx="9138308" cy="6868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515355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shopimg.kongfz.com.cn/20120421/89380/3500PLtTE0_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" y="3200"/>
            <a:ext cx="9139733" cy="685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459013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://imgsrc.baidu.com/forum/pic/item/63d0f703918fa0ec11a047a6269759ee3d6ddb3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7719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897190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www.no1w.com/uploads/130727/1-130HGJK3b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4940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697343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://file2.mofing.com/wj_lan_app/images/201308/batImg/137594029850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31588"/>
            <a:ext cx="9142740" cy="682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094831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gsrc.baidu.com/baike/pic/item/08f790529822720ed565b3e479cb0a46f21fab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2845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159722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ht88.com/softimg/2008-11/ht882008112387528386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30336"/>
            <a:ext cx="9169975" cy="6888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40739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pic.baike.soso.com/p/20130625/20130625153400-94174376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2845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858652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img.chaoji007.com/2014/0509/2014050911042767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26640" y="0"/>
            <a:ext cx="921677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87269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 descr="http://shopimg.kongfz.com/20120825/2666/306sAfHMw_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68418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zzstep.com/bbs/eWebEditor/uploadfile/201111/20111128055831001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8916"/>
            <a:ext cx="9140657" cy="6866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299293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b.hiphotos.baidu.com/zhidao/pic/item/4ec2d5628535e5dda643d3f372c6a7efce1b62a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594025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img25.artxun.com/sdb/oldimg/0f27/0f27b24545b3c793c06c20a5f8282af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3455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292454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www.bijiben.5ixiangyun.net/tuao/9443122-3-10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399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649865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www.dzlgz.com/HallOfFame/share/FameImages/linxiangru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650" y="4734"/>
            <a:ext cx="9127350" cy="6853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98260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p9.qhimg.com/t01df6273be106dc96f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" y="-9624"/>
            <a:ext cx="9151363" cy="6867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591763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chengyu.xhxsw88.cn/uploads/allimg/140425/2_140425115725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980" y="0"/>
            <a:ext cx="913455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473545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hxd.wenming.cn/cldzgwm/disk2/0502/html/images/comic/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3455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50938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://pic14.huitu.com/res/20131108/369336_20131108211925832200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1076" y="0"/>
            <a:ext cx="915507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85786" y="857232"/>
            <a:ext cx="207170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黑体" pitchFamily="49" charset="-122"/>
                <a:ea typeface="黑体" pitchFamily="49" charset="-122"/>
              </a:rPr>
              <a:t>渑池之会   </a:t>
            </a:r>
            <a:endParaRPr lang="zh-CN" altLang="en-US" sz="36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29537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3</Words>
  <Application>Microsoft Office PowerPoint</Application>
  <PresentationFormat>全屏显示(4:3)</PresentationFormat>
  <Paragraphs>1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USER</cp:lastModifiedBy>
  <cp:revision>7</cp:revision>
  <dcterms:created xsi:type="dcterms:W3CDTF">2015-06-13T04:25:29Z</dcterms:created>
  <dcterms:modified xsi:type="dcterms:W3CDTF">2015-06-17T23:50:03Z</dcterms:modified>
</cp:coreProperties>
</file>