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A58D-F0E0-4FC9-B4F3-CFCA46105B75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0BE-C0AB-4403-8DF7-A082A6D50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6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2847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42195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55" y="459087"/>
            <a:ext cx="24669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309688"/>
            <a:ext cx="87725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5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2016-10-13T00:11:36Z</dcterms:created>
  <dcterms:modified xsi:type="dcterms:W3CDTF">2016-10-13T09:11:25Z</dcterms:modified>
</cp:coreProperties>
</file>