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70" r:id="rId11"/>
    <p:sldId id="271" r:id="rId12"/>
    <p:sldId id="272" r:id="rId13"/>
    <p:sldId id="273" r:id="rId14"/>
    <p:sldId id="276" r:id="rId15"/>
    <p:sldId id="277" r:id="rId16"/>
    <p:sldId id="279" r:id="rId17"/>
    <p:sldId id="282" r:id="rId18"/>
    <p:sldId id="283" r:id="rId19"/>
    <p:sldId id="285" r:id="rId20"/>
    <p:sldId id="288" r:id="rId21"/>
    <p:sldId id="289" r:id="rId22"/>
    <p:sldId id="291" r:id="rId23"/>
    <p:sldId id="293" r:id="rId24"/>
    <p:sldId id="295" r:id="rId25"/>
    <p:sldId id="297" r:id="rId26"/>
    <p:sldId id="298" r:id="rId27"/>
    <p:sldId id="300" r:id="rId28"/>
    <p:sldId id="302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36" autoAdjust="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4" Type="http://schemas.openxmlformats.org/officeDocument/2006/relationships/image" Target="../media/image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4" Type="http://schemas.openxmlformats.org/officeDocument/2006/relationships/image" Target="../media/image2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4" Type="http://schemas.openxmlformats.org/officeDocument/2006/relationships/image" Target="../media/image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4" Type="http://schemas.openxmlformats.org/officeDocument/2006/relationships/image" Target="../media/image67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5.emf"/><Relationship Id="rId1" Type="http://schemas.openxmlformats.org/officeDocument/2006/relationships/image" Target="../media/image7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4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4" Type="http://schemas.openxmlformats.org/officeDocument/2006/relationships/image" Target="../media/image3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F4F9-2239-4B41-8E8F-3B5408FA838F}" type="datetimeFigureOut">
              <a:rPr lang="zh-CN" altLang="en-US" smtClean="0"/>
              <a:t>2016-10-23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F84E-29E9-456A-863C-4C2B74189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861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F4F9-2239-4B41-8E8F-3B5408FA838F}" type="datetimeFigureOut">
              <a:rPr lang="zh-CN" altLang="en-US" smtClean="0"/>
              <a:t>2016-10-23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F84E-29E9-456A-863C-4C2B74189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4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F4F9-2239-4B41-8E8F-3B5408FA838F}" type="datetimeFigureOut">
              <a:rPr lang="zh-CN" altLang="en-US" smtClean="0"/>
              <a:t>2016-10-23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F84E-29E9-456A-863C-4C2B74189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7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F4F9-2239-4B41-8E8F-3B5408FA838F}" type="datetimeFigureOut">
              <a:rPr lang="zh-CN" altLang="en-US" smtClean="0"/>
              <a:t>2016-10-23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F84E-29E9-456A-863C-4C2B74189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52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F4F9-2239-4B41-8E8F-3B5408FA838F}" type="datetimeFigureOut">
              <a:rPr lang="zh-CN" altLang="en-US" smtClean="0"/>
              <a:t>2016-10-23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F84E-29E9-456A-863C-4C2B74189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77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F4F9-2239-4B41-8E8F-3B5408FA838F}" type="datetimeFigureOut">
              <a:rPr lang="zh-CN" altLang="en-US" smtClean="0"/>
              <a:t>2016-10-23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F84E-29E9-456A-863C-4C2B74189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52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F4F9-2239-4B41-8E8F-3B5408FA838F}" type="datetimeFigureOut">
              <a:rPr lang="zh-CN" altLang="en-US" smtClean="0"/>
              <a:t>2016-10-23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F84E-29E9-456A-863C-4C2B74189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44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F4F9-2239-4B41-8E8F-3B5408FA838F}" type="datetimeFigureOut">
              <a:rPr lang="zh-CN" altLang="en-US" smtClean="0"/>
              <a:t>2016-10-23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F84E-29E9-456A-863C-4C2B74189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43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F4F9-2239-4B41-8E8F-3B5408FA838F}" type="datetimeFigureOut">
              <a:rPr lang="zh-CN" altLang="en-US" smtClean="0"/>
              <a:t>2016-10-23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F84E-29E9-456A-863C-4C2B74189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26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F4F9-2239-4B41-8E8F-3B5408FA838F}" type="datetimeFigureOut">
              <a:rPr lang="zh-CN" altLang="en-US" smtClean="0"/>
              <a:t>2016-10-23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F84E-29E9-456A-863C-4C2B74189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74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F4F9-2239-4B41-8E8F-3B5408FA838F}" type="datetimeFigureOut">
              <a:rPr lang="zh-CN" altLang="en-US" smtClean="0"/>
              <a:t>2016-10-23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F84E-29E9-456A-863C-4C2B74189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52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F4F9-2239-4B41-8E8F-3B5408FA838F}" type="datetimeFigureOut">
              <a:rPr lang="zh-CN" altLang="en-US" smtClean="0"/>
              <a:t>2016-10-23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CF84E-29E9-456A-863C-4C2B74189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27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Microsoft_Word_97_-_2003___31.doc"/><Relationship Id="rId7" Type="http://schemas.openxmlformats.org/officeDocument/2006/relationships/oleObject" Target="../embeddings/Microsoft_Word_97_-_2003___3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emf"/><Relationship Id="rId5" Type="http://schemas.openxmlformats.org/officeDocument/2006/relationships/oleObject" Target="../embeddings/Microsoft_Word_97_-_2003___32.doc"/><Relationship Id="rId4" Type="http://schemas.openxmlformats.org/officeDocument/2006/relationships/image" Target="../media/image3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oleObject" Target="../embeddings/Microsoft_Word_97_-_2003___34.doc"/><Relationship Id="rId7" Type="http://schemas.openxmlformats.org/officeDocument/2006/relationships/oleObject" Target="../embeddings/Microsoft_Word_97_-_2003___3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emf"/><Relationship Id="rId5" Type="http://schemas.openxmlformats.org/officeDocument/2006/relationships/oleObject" Target="../embeddings/Microsoft_Word_97_-_2003___35.doc"/><Relationship Id="rId4" Type="http://schemas.openxmlformats.org/officeDocument/2006/relationships/image" Target="../media/image3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emf"/><Relationship Id="rId5" Type="http://schemas.openxmlformats.org/officeDocument/2006/relationships/oleObject" Target="../embeddings/Microsoft_Word_97_-_2003___38.doc"/><Relationship Id="rId4" Type="http://schemas.openxmlformats.org/officeDocument/2006/relationships/image" Target="../media/image3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Microsoft_Word_97_-_2003___39.doc"/><Relationship Id="rId7" Type="http://schemas.openxmlformats.org/officeDocument/2006/relationships/oleObject" Target="../embeddings/Microsoft_Word_97_-_2003___4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0.emf"/><Relationship Id="rId5" Type="http://schemas.openxmlformats.org/officeDocument/2006/relationships/oleObject" Target="../embeddings/Microsoft_Word_97_-_2003___40.doc"/><Relationship Id="rId10" Type="http://schemas.openxmlformats.org/officeDocument/2006/relationships/image" Target="../media/image5.emf"/><Relationship Id="rId4" Type="http://schemas.openxmlformats.org/officeDocument/2006/relationships/image" Target="../media/image39.emf"/><Relationship Id="rId9" Type="http://schemas.openxmlformats.org/officeDocument/2006/relationships/oleObject" Target="../embeddings/Microsoft_Word_97_-_2003___42.doc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2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Microsoft_Word_97_-_2003___44.doc"/><Relationship Id="rId7" Type="http://schemas.openxmlformats.org/officeDocument/2006/relationships/oleObject" Target="../embeddings/Microsoft_Word_97_-_2003___4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4.emf"/><Relationship Id="rId11" Type="http://schemas.openxmlformats.org/officeDocument/2006/relationships/oleObject" Target="../embeddings/Microsoft_Word_97_-_2003___48.doc"/><Relationship Id="rId5" Type="http://schemas.openxmlformats.org/officeDocument/2006/relationships/oleObject" Target="../embeddings/Microsoft_Word_97_-_2003___45.doc"/><Relationship Id="rId10" Type="http://schemas.openxmlformats.org/officeDocument/2006/relationships/image" Target="../media/image2.emf"/><Relationship Id="rId4" Type="http://schemas.openxmlformats.org/officeDocument/2006/relationships/image" Target="../media/image43.emf"/><Relationship Id="rId9" Type="http://schemas.openxmlformats.org/officeDocument/2006/relationships/oleObject" Target="../embeddings/Microsoft_Word_97_-_2003___47.doc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oleObject" Target="../embeddings/Microsoft_Word_97_-_2003___49.doc"/><Relationship Id="rId7" Type="http://schemas.openxmlformats.org/officeDocument/2006/relationships/oleObject" Target="../embeddings/Microsoft_Word_97_-_2003___5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7.emf"/><Relationship Id="rId5" Type="http://schemas.openxmlformats.org/officeDocument/2006/relationships/oleObject" Target="../embeddings/Microsoft_Word_97_-_2003___50.doc"/><Relationship Id="rId4" Type="http://schemas.openxmlformats.org/officeDocument/2006/relationships/image" Target="../media/image4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9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oleObject" Target="../embeddings/Microsoft_Word_97_-_2003___53.doc"/><Relationship Id="rId7" Type="http://schemas.openxmlformats.org/officeDocument/2006/relationships/oleObject" Target="../embeddings/Microsoft_Word_97_-_2003___5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1.emf"/><Relationship Id="rId5" Type="http://schemas.openxmlformats.org/officeDocument/2006/relationships/oleObject" Target="../embeddings/Microsoft_Word_97_-_2003___54.doc"/><Relationship Id="rId4" Type="http://schemas.openxmlformats.org/officeDocument/2006/relationships/image" Target="../media/image50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Microsoft_Word_97_-_2003___56.doc"/><Relationship Id="rId7" Type="http://schemas.openxmlformats.org/officeDocument/2006/relationships/oleObject" Target="../embeddings/Microsoft_Word_97_-_2003___5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4.emf"/><Relationship Id="rId5" Type="http://schemas.openxmlformats.org/officeDocument/2006/relationships/oleObject" Target="../embeddings/Microsoft_Word_97_-_2003___57.doc"/><Relationship Id="rId10" Type="http://schemas.openxmlformats.org/officeDocument/2006/relationships/image" Target="../media/image2.emf"/><Relationship Id="rId4" Type="http://schemas.openxmlformats.org/officeDocument/2006/relationships/image" Target="../media/image53.emf"/><Relationship Id="rId9" Type="http://schemas.openxmlformats.org/officeDocument/2006/relationships/oleObject" Target="../embeddings/Microsoft_Word_97_-_2003___59.doc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Microsoft_Word_97_-_2003___1.doc"/><Relationship Id="rId7" Type="http://schemas.openxmlformats.org/officeDocument/2006/relationships/oleObject" Target="../embeddings/Microsoft_Word_97_-_2003___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Microsoft_Word_97_-_2003___2.doc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56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oleObject" Target="../embeddings/Microsoft_Word_97_-_2003___61.doc"/><Relationship Id="rId7" Type="http://schemas.openxmlformats.org/officeDocument/2006/relationships/oleObject" Target="../embeddings/Microsoft_Word_97_-_2003___6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8.emf"/><Relationship Id="rId5" Type="http://schemas.openxmlformats.org/officeDocument/2006/relationships/oleObject" Target="../embeddings/Microsoft_Word_97_-_2003___62.doc"/><Relationship Id="rId4" Type="http://schemas.openxmlformats.org/officeDocument/2006/relationships/image" Target="../media/image5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1.emf"/><Relationship Id="rId5" Type="http://schemas.openxmlformats.org/officeDocument/2006/relationships/oleObject" Target="../embeddings/Microsoft_Word_97_-_2003___65.doc"/><Relationship Id="rId4" Type="http://schemas.openxmlformats.org/officeDocument/2006/relationships/image" Target="../media/image6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3.emf"/><Relationship Id="rId5" Type="http://schemas.openxmlformats.org/officeDocument/2006/relationships/oleObject" Target="../embeddings/Microsoft_Word_97_-_2003___67.doc"/><Relationship Id="rId4" Type="http://schemas.openxmlformats.org/officeDocument/2006/relationships/image" Target="../media/image62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oleObject" Target="../embeddings/Microsoft_Word_97_-_2003___68.doc"/><Relationship Id="rId7" Type="http://schemas.openxmlformats.org/officeDocument/2006/relationships/oleObject" Target="../embeddings/Microsoft_Word_97_-_2003___7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5.emf"/><Relationship Id="rId5" Type="http://schemas.openxmlformats.org/officeDocument/2006/relationships/oleObject" Target="../embeddings/Microsoft_Word_97_-_2003___69.doc"/><Relationship Id="rId10" Type="http://schemas.openxmlformats.org/officeDocument/2006/relationships/image" Target="../media/image67.emf"/><Relationship Id="rId4" Type="http://schemas.openxmlformats.org/officeDocument/2006/relationships/image" Target="../media/image64.emf"/><Relationship Id="rId9" Type="http://schemas.openxmlformats.org/officeDocument/2006/relationships/oleObject" Target="../embeddings/Microsoft_Word_97_-_2003___71.doc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9.emf"/><Relationship Id="rId5" Type="http://schemas.openxmlformats.org/officeDocument/2006/relationships/oleObject" Target="../embeddings/Microsoft_Word_97_-_2003___73.doc"/><Relationship Id="rId4" Type="http://schemas.openxmlformats.org/officeDocument/2006/relationships/image" Target="../media/image6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70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oleObject" Target="../embeddings/Microsoft_Word_97_-_2003___75.doc"/><Relationship Id="rId7" Type="http://schemas.openxmlformats.org/officeDocument/2006/relationships/oleObject" Target="../embeddings/Microsoft_Word_97_-_2003___7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2.emf"/><Relationship Id="rId5" Type="http://schemas.openxmlformats.org/officeDocument/2006/relationships/oleObject" Target="../embeddings/Microsoft_Word_97_-_2003___76.doc"/><Relationship Id="rId4" Type="http://schemas.openxmlformats.org/officeDocument/2006/relationships/image" Target="../media/image71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oleObject" Target="../embeddings/Microsoft_Word_97_-_2003___78.doc"/><Relationship Id="rId7" Type="http://schemas.openxmlformats.org/officeDocument/2006/relationships/oleObject" Target="../embeddings/Microsoft_Word_97_-_2003___8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.emf"/><Relationship Id="rId5" Type="http://schemas.openxmlformats.org/officeDocument/2006/relationships/oleObject" Target="../embeddings/Microsoft_Word_97_-_2003___79.doc"/><Relationship Id="rId4" Type="http://schemas.openxmlformats.org/officeDocument/2006/relationships/image" Target="../media/image7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Microsoft_Word_97_-_2003___4.doc"/><Relationship Id="rId7" Type="http://schemas.openxmlformats.org/officeDocument/2006/relationships/oleObject" Target="../embeddings/Microsoft_Word_97_-_2003___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Microsoft_Word_97_-_2003___5.doc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Microsoft_Word_97_-_2003___7.doc"/><Relationship Id="rId7" Type="http://schemas.openxmlformats.org/officeDocument/2006/relationships/oleObject" Target="../embeddings/Microsoft_Word_97_-_2003___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Microsoft_Word_97_-_2003___8.doc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Microsoft_Word_97_-_2003___10.doc"/><Relationship Id="rId7" Type="http://schemas.openxmlformats.org/officeDocument/2006/relationships/oleObject" Target="../embeddings/Microsoft_Word_97_-_2003___1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oleObject" Target="../embeddings/Microsoft_Word_97_-_2003___11.doc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Microsoft_Word_97_-_2003___13.doc"/><Relationship Id="rId7" Type="http://schemas.openxmlformats.org/officeDocument/2006/relationships/oleObject" Target="../embeddings/Microsoft_Word_97_-_2003___15.doc"/><Relationship Id="rId12" Type="http://schemas.openxmlformats.org/officeDocument/2006/relationships/image" Target="../media/image1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emf"/><Relationship Id="rId11" Type="http://schemas.openxmlformats.org/officeDocument/2006/relationships/oleObject" Target="../embeddings/Microsoft_Word_97_-_2003___17.doc"/><Relationship Id="rId5" Type="http://schemas.openxmlformats.org/officeDocument/2006/relationships/oleObject" Target="../embeddings/Microsoft_Word_97_-_2003___14.doc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Microsoft_Word_97_-_2003___16.doc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Microsoft_Word_97_-_2003___18.doc"/><Relationship Id="rId7" Type="http://schemas.openxmlformats.org/officeDocument/2006/relationships/oleObject" Target="../embeddings/Microsoft_Word_97_-_2003___2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emf"/><Relationship Id="rId5" Type="http://schemas.openxmlformats.org/officeDocument/2006/relationships/oleObject" Target="../embeddings/Microsoft_Word_97_-_2003___19.doc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Microsoft_Word_97_-_2003___21.doc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Microsoft_Word_97_-_2003___22.doc"/><Relationship Id="rId7" Type="http://schemas.openxmlformats.org/officeDocument/2006/relationships/oleObject" Target="../embeddings/Microsoft_Word_97_-_2003___24.doc"/><Relationship Id="rId12" Type="http://schemas.openxmlformats.org/officeDocument/2006/relationships/image" Target="../media/image2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emf"/><Relationship Id="rId11" Type="http://schemas.openxmlformats.org/officeDocument/2006/relationships/oleObject" Target="../embeddings/Microsoft_Word_97_-_2003___26.doc"/><Relationship Id="rId5" Type="http://schemas.openxmlformats.org/officeDocument/2006/relationships/oleObject" Target="../embeddings/Microsoft_Word_97_-_2003___23.doc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Microsoft_Word_97_-_2003___25.doc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Microsoft_Word_97_-_2003___27.doc"/><Relationship Id="rId7" Type="http://schemas.openxmlformats.org/officeDocument/2006/relationships/oleObject" Target="../embeddings/Microsoft_Word_97_-_2003___2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emf"/><Relationship Id="rId5" Type="http://schemas.openxmlformats.org/officeDocument/2006/relationships/oleObject" Target="../embeddings/Microsoft_Word_97_-_2003___28.doc"/><Relationship Id="rId10" Type="http://schemas.openxmlformats.org/officeDocument/2006/relationships/image" Target="../media/image30.emf"/><Relationship Id="rId4" Type="http://schemas.openxmlformats.org/officeDocument/2006/relationships/image" Target="../media/image27.emf"/><Relationship Id="rId9" Type="http://schemas.openxmlformats.org/officeDocument/2006/relationships/oleObject" Target="../embeddings/Microsoft_Word_97_-_2003___30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6"/>
          <p:cNvSpPr txBox="1">
            <a:spLocks noChangeArrowheads="1"/>
          </p:cNvSpPr>
          <p:nvPr/>
        </p:nvSpPr>
        <p:spPr bwMode="auto">
          <a:xfrm>
            <a:off x="2424114" y="2708276"/>
            <a:ext cx="8418057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30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　等比数列及其前</a:t>
            </a:r>
            <a:r>
              <a:rPr lang="en-US" altLang="zh-CN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项和</a:t>
            </a:r>
            <a:endParaRPr lang="zh-CN" altLang="en-US" sz="4400" dirty="0"/>
          </a:p>
          <a:p>
            <a:pPr algn="ctr"/>
            <a:endParaRPr lang="zh-CN" altLang="en-US" sz="4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algn="ctr"/>
            <a:endParaRPr lang="en-US" altLang="zh-CN" sz="4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7472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791371"/>
              </p:ext>
            </p:extLst>
          </p:nvPr>
        </p:nvGraphicFramePr>
        <p:xfrm>
          <a:off x="504825" y="398463"/>
          <a:ext cx="1149985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Document" r:id="rId3" imgW="10223758" imgH="888385" progId="Word.Document.8">
                  <p:embed/>
                </p:oleObj>
              </mc:Choice>
              <mc:Fallback>
                <p:oleObj name="Document" r:id="rId3" imgW="10223758" imgH="8883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398463"/>
                        <a:ext cx="11499850" cy="10080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280165"/>
              </p:ext>
            </p:extLst>
          </p:nvPr>
        </p:nvGraphicFramePr>
        <p:xfrm>
          <a:off x="10604954" y="475797"/>
          <a:ext cx="1209778" cy="853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Document" r:id="rId5" imgW="1120259" imgH="790994" progId="Word.Document.8">
                  <p:embed/>
                </p:oleObj>
              </mc:Choice>
              <mc:Fallback>
                <p:oleObj name="Document" r:id="rId5" imgW="1120259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954" y="475797"/>
                        <a:ext cx="1209778" cy="85339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931199"/>
              </p:ext>
            </p:extLst>
          </p:nvPr>
        </p:nvGraphicFramePr>
        <p:xfrm>
          <a:off x="979713" y="1643516"/>
          <a:ext cx="10094745" cy="2765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Document" r:id="rId7" imgW="8569342" imgH="2328418" progId="Word.Document.8">
                  <p:embed/>
                </p:oleObj>
              </mc:Choice>
              <mc:Fallback>
                <p:oleObj name="Document" r:id="rId7" imgW="8569342" imgH="23284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713" y="1643516"/>
                        <a:ext cx="10094745" cy="276519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6463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401319"/>
              </p:ext>
            </p:extLst>
          </p:nvPr>
        </p:nvGraphicFramePr>
        <p:xfrm>
          <a:off x="422503" y="300696"/>
          <a:ext cx="12237583" cy="1619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Document" r:id="rId3" imgW="10101101" imgH="1238421" progId="Word.Document.8">
                  <p:embed/>
                </p:oleObj>
              </mc:Choice>
              <mc:Fallback>
                <p:oleObj name="Document" r:id="rId3" imgW="10101101" imgH="12384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03" y="300696"/>
                        <a:ext cx="12237583" cy="16197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026782"/>
              </p:ext>
            </p:extLst>
          </p:nvPr>
        </p:nvGraphicFramePr>
        <p:xfrm>
          <a:off x="574675" y="2181225"/>
          <a:ext cx="10315575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Document" r:id="rId5" imgW="9962933" imgH="1607144" progId="Word.Document.8">
                  <p:embed/>
                </p:oleObj>
              </mc:Choice>
              <mc:Fallback>
                <p:oleObj name="Document" r:id="rId5" imgW="9962933" imgH="16071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2181225"/>
                        <a:ext cx="10315575" cy="16637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189748"/>
              </p:ext>
            </p:extLst>
          </p:nvPr>
        </p:nvGraphicFramePr>
        <p:xfrm>
          <a:off x="574675" y="4184649"/>
          <a:ext cx="8034899" cy="1127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Document" r:id="rId7" imgW="6862977" imgH="961699" progId="Word.Document.8">
                  <p:embed/>
                </p:oleObj>
              </mc:Choice>
              <mc:Fallback>
                <p:oleObj name="Document" r:id="rId7" imgW="6862977" imgH="9616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4184649"/>
                        <a:ext cx="8034899" cy="112757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0077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3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447350"/>
              </p:ext>
            </p:extLst>
          </p:nvPr>
        </p:nvGraphicFramePr>
        <p:xfrm>
          <a:off x="848858" y="459241"/>
          <a:ext cx="10593809" cy="1532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Document" r:id="rId3" imgW="8781465" imgH="1262859" progId="Word.Document.8">
                  <p:embed/>
                </p:oleObj>
              </mc:Choice>
              <mc:Fallback>
                <p:oleObj name="Document" r:id="rId3" imgW="8781465" imgH="12628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858" y="459241"/>
                        <a:ext cx="10593809" cy="153284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132396"/>
              </p:ext>
            </p:extLst>
          </p:nvPr>
        </p:nvGraphicFramePr>
        <p:xfrm>
          <a:off x="848858" y="2103211"/>
          <a:ext cx="10319092" cy="3666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Document" r:id="rId5" imgW="9700304" imgH="3560011" progId="Word.Document.8">
                  <p:embed/>
                </p:oleObj>
              </mc:Choice>
              <mc:Fallback>
                <p:oleObj name="Document" r:id="rId5" imgW="9700304" imgH="35600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858" y="2103211"/>
                        <a:ext cx="10319092" cy="366621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729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68364" y="327025"/>
            <a:ext cx="7920037" cy="522061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点一　</a:t>
            </a:r>
            <a:r>
              <a:rPr lang="zh-CN" altLang="en-US" dirty="0" smtClean="0"/>
              <a:t>等比数列的基本运算</a:t>
            </a:r>
            <a:endParaRPr lang="zh-CN" altLang="zh-CN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191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107409"/>
              </p:ext>
            </p:extLst>
          </p:nvPr>
        </p:nvGraphicFramePr>
        <p:xfrm>
          <a:off x="771181" y="849086"/>
          <a:ext cx="10317111" cy="2973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Document" r:id="rId3" imgW="8366598" imgH="2408919" progId="Word.Document.8">
                  <p:embed/>
                </p:oleObj>
              </mc:Choice>
              <mc:Fallback>
                <p:oleObj name="Document" r:id="rId3" imgW="8366598" imgH="24089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181" y="849086"/>
                        <a:ext cx="10317111" cy="297398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059372"/>
              </p:ext>
            </p:extLst>
          </p:nvPr>
        </p:nvGraphicFramePr>
        <p:xfrm>
          <a:off x="602004" y="4011777"/>
          <a:ext cx="11042424" cy="909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Document" r:id="rId5" imgW="7837733" imgH="790994" progId="Word.Document.8">
                  <p:embed/>
                </p:oleObj>
              </mc:Choice>
              <mc:Fallback>
                <p:oleObj name="Document" r:id="rId5" imgW="7837733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004" y="4011777"/>
                        <a:ext cx="11042424" cy="9096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175114"/>
              </p:ext>
            </p:extLst>
          </p:nvPr>
        </p:nvGraphicFramePr>
        <p:xfrm>
          <a:off x="513869" y="5110163"/>
          <a:ext cx="11569700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Document" r:id="rId7" imgW="11782935" imgH="1780005" progId="Word.Document.8">
                  <p:embed/>
                </p:oleObj>
              </mc:Choice>
              <mc:Fallback>
                <p:oleObj name="Document" r:id="rId7" imgW="11782935" imgH="17800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869" y="5110163"/>
                        <a:ext cx="11569700" cy="17478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434342"/>
              </p:ext>
            </p:extLst>
          </p:nvPr>
        </p:nvGraphicFramePr>
        <p:xfrm>
          <a:off x="3006164" y="1457398"/>
          <a:ext cx="83291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Document" r:id="rId9" imgW="479649" imgH="395677" progId="Word.Document.8">
                  <p:embed/>
                </p:oleObj>
              </mc:Choice>
              <mc:Fallback>
                <p:oleObj name="Document" r:id="rId9" imgW="479649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164" y="1457398"/>
                        <a:ext cx="832915" cy="5857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3241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1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355213"/>
              </p:ext>
            </p:extLst>
          </p:nvPr>
        </p:nvGraphicFramePr>
        <p:xfrm>
          <a:off x="760163" y="1120660"/>
          <a:ext cx="10737433" cy="3043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Document" r:id="rId3" imgW="8813933" imgH="2482592" progId="Word.Document.8">
                  <p:embed/>
                </p:oleObj>
              </mc:Choice>
              <mc:Fallback>
                <p:oleObj name="Document" r:id="rId3" imgW="8813933" imgH="24825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163" y="1120660"/>
                        <a:ext cx="10737433" cy="304371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1162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4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134099"/>
              </p:ext>
            </p:extLst>
          </p:nvPr>
        </p:nvGraphicFramePr>
        <p:xfrm>
          <a:off x="1167787" y="303386"/>
          <a:ext cx="9904757" cy="2880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name="Document" r:id="rId3" imgW="9189116" imgH="2852034" progId="Word.Document.8">
                  <p:embed/>
                </p:oleObj>
              </mc:Choice>
              <mc:Fallback>
                <p:oleObj name="Document" r:id="rId3" imgW="9189116" imgH="28520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7787" y="303386"/>
                        <a:ext cx="9904757" cy="288049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085230"/>
              </p:ext>
            </p:extLst>
          </p:nvPr>
        </p:nvGraphicFramePr>
        <p:xfrm>
          <a:off x="1163638" y="3278188"/>
          <a:ext cx="8621712" cy="132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Document" r:id="rId5" imgW="7830518" imgH="1196373" progId="Word.Document.8">
                  <p:embed/>
                </p:oleObj>
              </mc:Choice>
              <mc:Fallback>
                <p:oleObj name="Document" r:id="rId5" imgW="7830518" imgH="11963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638" y="3278188"/>
                        <a:ext cx="8621712" cy="13287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648636"/>
              </p:ext>
            </p:extLst>
          </p:nvPr>
        </p:nvGraphicFramePr>
        <p:xfrm>
          <a:off x="1163638" y="4803106"/>
          <a:ext cx="8621712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Document" r:id="rId7" imgW="7830518" imgH="1384329" progId="Word.Document.8">
                  <p:embed/>
                </p:oleObj>
              </mc:Choice>
              <mc:Fallback>
                <p:oleObj name="Document" r:id="rId7" imgW="7830518" imgH="13843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638" y="4803106"/>
                        <a:ext cx="8621712" cy="1473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442695"/>
              </p:ext>
            </p:extLst>
          </p:nvPr>
        </p:nvGraphicFramePr>
        <p:xfrm>
          <a:off x="3257899" y="679035"/>
          <a:ext cx="765782" cy="712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Document" r:id="rId9" imgW="378182" imgH="395677" progId="Word.Document.8">
                  <p:embed/>
                </p:oleObj>
              </mc:Choice>
              <mc:Fallback>
                <p:oleObj name="Document" r:id="rId9" imgW="378182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899" y="679035"/>
                        <a:ext cx="765782" cy="71210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442695"/>
              </p:ext>
            </p:extLst>
          </p:nvPr>
        </p:nvGraphicFramePr>
        <p:xfrm>
          <a:off x="10066323" y="1743631"/>
          <a:ext cx="765782" cy="712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Document" r:id="rId11" imgW="378182" imgH="395677" progId="Word.Document.8">
                  <p:embed/>
                </p:oleObj>
              </mc:Choice>
              <mc:Fallback>
                <p:oleObj name="Document" r:id="rId11" imgW="378182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6323" y="1743631"/>
                        <a:ext cx="765782" cy="71210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2441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72826" y="429849"/>
            <a:ext cx="7920038" cy="517602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等比数列的判定与</a:t>
            </a:r>
            <a:r>
              <a:rPr lang="zh-CN" altLang="en-US" dirty="0" smtClean="0"/>
              <a:t>证明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</a:t>
            </a:r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2263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44301"/>
              </p:ext>
            </p:extLst>
          </p:nvPr>
        </p:nvGraphicFramePr>
        <p:xfrm>
          <a:off x="499566" y="1167290"/>
          <a:ext cx="11548863" cy="1686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Document" r:id="rId3" imgW="9514516" imgH="1445423" progId="Word.Document.8">
                  <p:embed/>
                </p:oleObj>
              </mc:Choice>
              <mc:Fallback>
                <p:oleObj name="Document" r:id="rId3" imgW="9514516" imgH="14454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566" y="1167290"/>
                        <a:ext cx="11548863" cy="168607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3323"/>
              </p:ext>
            </p:extLst>
          </p:nvPr>
        </p:nvGraphicFramePr>
        <p:xfrm>
          <a:off x="498475" y="2968625"/>
          <a:ext cx="10628313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Document" r:id="rId5" imgW="10007666" imgH="1252437" progId="Word.Document.8">
                  <p:embed/>
                </p:oleObj>
              </mc:Choice>
              <mc:Fallback>
                <p:oleObj name="Document" r:id="rId5" imgW="10007666" imgH="12524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" y="2968625"/>
                        <a:ext cx="10628313" cy="13303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661459"/>
              </p:ext>
            </p:extLst>
          </p:nvPr>
        </p:nvGraphicFramePr>
        <p:xfrm>
          <a:off x="617538" y="4370388"/>
          <a:ext cx="10628312" cy="249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Document" r:id="rId7" imgW="10007666" imgH="2373340" progId="Word.Document.8">
                  <p:embed/>
                </p:oleObj>
              </mc:Choice>
              <mc:Fallback>
                <p:oleObj name="Document" r:id="rId7" imgW="10007666" imgH="2373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8" y="4370388"/>
                        <a:ext cx="10628312" cy="24939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5353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975242"/>
              </p:ext>
            </p:extLst>
          </p:nvPr>
        </p:nvGraphicFramePr>
        <p:xfrm>
          <a:off x="1524135" y="1241348"/>
          <a:ext cx="9646538" cy="3308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Document" r:id="rId3" imgW="7513055" imgH="2549796" progId="Word.Document.8">
                  <p:embed/>
                </p:oleObj>
              </mc:Choice>
              <mc:Fallback>
                <p:oleObj name="Document" r:id="rId3" imgW="7513055" imgH="25497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135" y="1241348"/>
                        <a:ext cx="9646538" cy="330861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4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975740"/>
              </p:ext>
            </p:extLst>
          </p:nvPr>
        </p:nvGraphicFramePr>
        <p:xfrm>
          <a:off x="727208" y="125585"/>
          <a:ext cx="10289658" cy="2573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Document" r:id="rId3" imgW="7952092" imgH="2625625" progId="Word.Document.8">
                  <p:embed/>
                </p:oleObj>
              </mc:Choice>
              <mc:Fallback>
                <p:oleObj name="Document" r:id="rId3" imgW="7952092" imgH="26256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08" y="125585"/>
                        <a:ext cx="10289658" cy="25735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521942"/>
              </p:ext>
            </p:extLst>
          </p:nvPr>
        </p:nvGraphicFramePr>
        <p:xfrm>
          <a:off x="459991" y="2416940"/>
          <a:ext cx="11074669" cy="2393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name="Document" r:id="rId5" imgW="11794479" imgH="2570999" progId="Word.Document.8">
                  <p:embed/>
                </p:oleObj>
              </mc:Choice>
              <mc:Fallback>
                <p:oleObj name="Document" r:id="rId5" imgW="11794479" imgH="25709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991" y="2416940"/>
                        <a:ext cx="11074669" cy="239312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121226"/>
              </p:ext>
            </p:extLst>
          </p:nvPr>
        </p:nvGraphicFramePr>
        <p:xfrm>
          <a:off x="319489" y="4786313"/>
          <a:ext cx="11108828" cy="1656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Document" r:id="rId7" imgW="10372027" imgH="1582347" progId="Word.Document.8">
                  <p:embed/>
                </p:oleObj>
              </mc:Choice>
              <mc:Fallback>
                <p:oleObj name="Document" r:id="rId7" imgW="10372027" imgH="15823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89" y="4786313"/>
                        <a:ext cx="11108828" cy="165667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0441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958614" y="297861"/>
            <a:ext cx="7920037" cy="4539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探究</a:t>
            </a:r>
            <a:r>
              <a:rPr lang="zh-CN" altLang="en-US" dirty="0" smtClean="0"/>
              <a:t>点三　等比数列的</a:t>
            </a:r>
            <a:r>
              <a:rPr lang="zh-CN" altLang="en-US" dirty="0" smtClean="0"/>
              <a:t>性质</a:t>
            </a:r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23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237776"/>
              </p:ext>
            </p:extLst>
          </p:nvPr>
        </p:nvGraphicFramePr>
        <p:xfrm>
          <a:off x="843803" y="917709"/>
          <a:ext cx="11110187" cy="2012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Document" r:id="rId3" imgW="12263459" imgH="2263370" progId="Word.Document.8">
                  <p:embed/>
                </p:oleObj>
              </mc:Choice>
              <mc:Fallback>
                <p:oleObj name="Document" r:id="rId3" imgW="12263459" imgH="22633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803" y="917709"/>
                        <a:ext cx="11110187" cy="201277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21470"/>
              </p:ext>
            </p:extLst>
          </p:nvPr>
        </p:nvGraphicFramePr>
        <p:xfrm>
          <a:off x="842963" y="2933700"/>
          <a:ext cx="10604500" cy="284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name="Document" r:id="rId5" imgW="11528243" imgH="3164334" progId="Word.Document.8">
                  <p:embed/>
                </p:oleObj>
              </mc:Choice>
              <mc:Fallback>
                <p:oleObj name="Document" r:id="rId5" imgW="11528243" imgH="31643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2933700"/>
                        <a:ext cx="10604500" cy="28495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033870"/>
              </p:ext>
            </p:extLst>
          </p:nvPr>
        </p:nvGraphicFramePr>
        <p:xfrm>
          <a:off x="819150" y="5783263"/>
          <a:ext cx="10628313" cy="903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3" name="Document" r:id="rId7" imgW="11557103" imgH="796384" progId="Word.Document.8">
                  <p:embed/>
                </p:oleObj>
              </mc:Choice>
              <mc:Fallback>
                <p:oleObj name="Document" r:id="rId7" imgW="11557103" imgH="7963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5783263"/>
                        <a:ext cx="10628313" cy="90397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140033"/>
              </p:ext>
            </p:extLst>
          </p:nvPr>
        </p:nvGraphicFramePr>
        <p:xfrm>
          <a:off x="10681681" y="914496"/>
          <a:ext cx="765782" cy="712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4" name="Document" r:id="rId9" imgW="378182" imgH="395677" progId="Word.Document.8">
                  <p:embed/>
                </p:oleObj>
              </mc:Choice>
              <mc:Fallback>
                <p:oleObj name="Document" r:id="rId9" imgW="378182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1681" y="914496"/>
                        <a:ext cx="765782" cy="71210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038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727575" y="404814"/>
            <a:ext cx="2484438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真题再现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361570"/>
              </p:ext>
            </p:extLst>
          </p:nvPr>
        </p:nvGraphicFramePr>
        <p:xfrm>
          <a:off x="1123496" y="1082222"/>
          <a:ext cx="9812392" cy="1660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Document" r:id="rId3" imgW="9194888" imgH="1582347" progId="Word.Document.8">
                  <p:embed/>
                </p:oleObj>
              </mc:Choice>
              <mc:Fallback>
                <p:oleObj name="Document" r:id="rId3" imgW="9194888" imgH="15823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496" y="1082222"/>
                        <a:ext cx="9812392" cy="166097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142028"/>
              </p:ext>
            </p:extLst>
          </p:nvPr>
        </p:nvGraphicFramePr>
        <p:xfrm>
          <a:off x="3533321" y="1780721"/>
          <a:ext cx="765782" cy="712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Document" r:id="rId5" imgW="378182" imgH="395677" progId="Word.Document.8">
                  <p:embed/>
                </p:oleObj>
              </mc:Choice>
              <mc:Fallback>
                <p:oleObj name="Document" r:id="rId5" imgW="378182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321" y="1780721"/>
                        <a:ext cx="765782" cy="71210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274408"/>
              </p:ext>
            </p:extLst>
          </p:nvPr>
        </p:nvGraphicFramePr>
        <p:xfrm>
          <a:off x="1123496" y="2947534"/>
          <a:ext cx="9861570" cy="1672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Document" r:id="rId7" imgW="7493574" imgH="1258187" progId="Word.Document.8">
                  <p:embed/>
                </p:oleObj>
              </mc:Choice>
              <mc:Fallback>
                <p:oleObj name="Document" r:id="rId7" imgW="7493574" imgH="12581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496" y="2947534"/>
                        <a:ext cx="9861570" cy="167209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9738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991299"/>
              </p:ext>
            </p:extLst>
          </p:nvPr>
        </p:nvGraphicFramePr>
        <p:xfrm>
          <a:off x="1107024" y="1287787"/>
          <a:ext cx="10328908" cy="3052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Document" r:id="rId3" imgW="8434420" imgH="2482592" progId="Word.Document.8">
                  <p:embed/>
                </p:oleObj>
              </mc:Choice>
              <mc:Fallback>
                <p:oleObj name="Document" r:id="rId3" imgW="8434420" imgH="24825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7024" y="1287787"/>
                        <a:ext cx="10328908" cy="305285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636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498956"/>
              </p:ext>
            </p:extLst>
          </p:nvPr>
        </p:nvGraphicFramePr>
        <p:xfrm>
          <a:off x="938213" y="443734"/>
          <a:ext cx="10218456" cy="2222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name="Document" r:id="rId3" imgW="8886805" imgH="1926991" progId="Word.Document.8">
                  <p:embed/>
                </p:oleObj>
              </mc:Choice>
              <mc:Fallback>
                <p:oleObj name="Document" r:id="rId3" imgW="8886805" imgH="19269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443734"/>
                        <a:ext cx="10218456" cy="222234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371494"/>
              </p:ext>
            </p:extLst>
          </p:nvPr>
        </p:nvGraphicFramePr>
        <p:xfrm>
          <a:off x="278788" y="2666081"/>
          <a:ext cx="12233275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2" name="Document" r:id="rId5" imgW="9947060" imgH="1220452" progId="Word.Document.8">
                  <p:embed/>
                </p:oleObj>
              </mc:Choice>
              <mc:Fallback>
                <p:oleObj name="Document" r:id="rId5" imgW="9947060" imgH="12204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88" y="2666081"/>
                        <a:ext cx="12233275" cy="150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490162"/>
              </p:ext>
            </p:extLst>
          </p:nvPr>
        </p:nvGraphicFramePr>
        <p:xfrm>
          <a:off x="278788" y="4407493"/>
          <a:ext cx="10625148" cy="1989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3" name="Document" r:id="rId7" imgW="9916396" imgH="1977664" progId="Word.Document.8">
                  <p:embed/>
                </p:oleObj>
              </mc:Choice>
              <mc:Fallback>
                <p:oleObj name="Document" r:id="rId7" imgW="9916396" imgH="19776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88" y="4407493"/>
                        <a:ext cx="10625148" cy="198906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9053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03568" y="275613"/>
            <a:ext cx="7920038" cy="561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b="1" dirty="0"/>
              <a:t>思想方法　</a:t>
            </a:r>
            <a:r>
              <a:rPr lang="en-US" sz="2400" b="1" dirty="0"/>
              <a:t>14.</a:t>
            </a:r>
            <a:r>
              <a:rPr lang="zh-CN" altLang="en-US" sz="2400" b="1" dirty="0"/>
              <a:t>整体处理思想在等比数列运算中的应用</a:t>
            </a:r>
            <a:endParaRPr lang="zh-CN" altLang="en-US" sz="2400" b="1" dirty="0"/>
          </a:p>
        </p:txBody>
      </p:sp>
      <p:graphicFrame>
        <p:nvGraphicFramePr>
          <p:cNvPr id="2396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46133"/>
              </p:ext>
            </p:extLst>
          </p:nvPr>
        </p:nvGraphicFramePr>
        <p:xfrm>
          <a:off x="462281" y="837282"/>
          <a:ext cx="11413490" cy="1186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name="Document" r:id="rId3" imgW="8953183" imgH="963496" progId="Word.Document.8">
                  <p:embed/>
                </p:oleObj>
              </mc:Choice>
              <mc:Fallback>
                <p:oleObj name="Document" r:id="rId3" imgW="8953183" imgH="9634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1" y="837282"/>
                        <a:ext cx="11413490" cy="118651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094117"/>
              </p:ext>
            </p:extLst>
          </p:nvPr>
        </p:nvGraphicFramePr>
        <p:xfrm>
          <a:off x="831601" y="2023797"/>
          <a:ext cx="10450799" cy="3639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Document" r:id="rId5" imgW="10317914" imgH="3560011" progId="Word.Document.8">
                  <p:embed/>
                </p:oleObj>
              </mc:Choice>
              <mc:Fallback>
                <p:oleObj name="Document" r:id="rId5" imgW="10317914" imgH="35600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01" y="2023797"/>
                        <a:ext cx="10450799" cy="36390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6802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47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252806"/>
              </p:ext>
            </p:extLst>
          </p:nvPr>
        </p:nvGraphicFramePr>
        <p:xfrm>
          <a:off x="1008216" y="596192"/>
          <a:ext cx="9958614" cy="2466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Document" r:id="rId3" imgW="8855780" imgH="2171010" progId="Word.Document.8">
                  <p:embed/>
                </p:oleObj>
              </mc:Choice>
              <mc:Fallback>
                <p:oleObj name="Document" r:id="rId3" imgW="8855780" imgH="21710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216" y="596192"/>
                        <a:ext cx="9958614" cy="24664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401032"/>
              </p:ext>
            </p:extLst>
          </p:nvPr>
        </p:nvGraphicFramePr>
        <p:xfrm>
          <a:off x="1173468" y="3062688"/>
          <a:ext cx="8665031" cy="2699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name="Document" r:id="rId5" imgW="8466888" imgH="2614484" progId="Word.Document.8">
                  <p:embed/>
                </p:oleObj>
              </mc:Choice>
              <mc:Fallback>
                <p:oleObj name="Document" r:id="rId5" imgW="8466888" imgH="26144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468" y="3062688"/>
                        <a:ext cx="8665031" cy="269913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3417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69841"/>
              </p:ext>
            </p:extLst>
          </p:nvPr>
        </p:nvGraphicFramePr>
        <p:xfrm>
          <a:off x="600936" y="347701"/>
          <a:ext cx="11198225" cy="243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7" name="Document" r:id="rId3" imgW="8913861" imgH="2357887" progId="Word.Document.8">
                  <p:embed/>
                </p:oleObj>
              </mc:Choice>
              <mc:Fallback>
                <p:oleObj name="Document" r:id="rId3" imgW="8913861" imgH="23578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936" y="347701"/>
                        <a:ext cx="11198225" cy="2433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823709"/>
              </p:ext>
            </p:extLst>
          </p:nvPr>
        </p:nvGraphicFramePr>
        <p:xfrm>
          <a:off x="242867" y="2589307"/>
          <a:ext cx="11949133" cy="649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8" name="Document" r:id="rId5" imgW="12381786" imgH="637898" progId="Word.Document.8">
                  <p:embed/>
                </p:oleObj>
              </mc:Choice>
              <mc:Fallback>
                <p:oleObj name="Document" r:id="rId5" imgW="12381786" imgH="6378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67" y="2589307"/>
                        <a:ext cx="11949133" cy="64965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759218"/>
              </p:ext>
            </p:extLst>
          </p:nvPr>
        </p:nvGraphicFramePr>
        <p:xfrm>
          <a:off x="600936" y="3238958"/>
          <a:ext cx="7386638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9" name="Document" r:id="rId7" imgW="8031097" imgH="3571870" progId="Word.Document.8">
                  <p:embed/>
                </p:oleObj>
              </mc:Choice>
              <mc:Fallback>
                <p:oleObj name="Document" r:id="rId7" imgW="8031097" imgH="35718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936" y="3238958"/>
                        <a:ext cx="7386638" cy="3302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763788"/>
              </p:ext>
            </p:extLst>
          </p:nvPr>
        </p:nvGraphicFramePr>
        <p:xfrm>
          <a:off x="5206297" y="672124"/>
          <a:ext cx="765782" cy="712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0" name="Document" r:id="rId9" imgW="378182" imgH="395677" progId="Word.Document.8">
                  <p:embed/>
                </p:oleObj>
              </mc:Choice>
              <mc:Fallback>
                <p:oleObj name="Document" r:id="rId9" imgW="378182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6297" y="672124"/>
                        <a:ext cx="765782" cy="71210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1468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474044"/>
              </p:ext>
            </p:extLst>
          </p:nvPr>
        </p:nvGraphicFramePr>
        <p:xfrm>
          <a:off x="641350" y="450850"/>
          <a:ext cx="11317288" cy="229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name="Document" r:id="rId3" imgW="11807827" imgH="2383044" progId="Word.Document.8">
                  <p:embed/>
                </p:oleObj>
              </mc:Choice>
              <mc:Fallback>
                <p:oleObj name="Document" r:id="rId3" imgW="11807827" imgH="23830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450850"/>
                        <a:ext cx="11317288" cy="2292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067358"/>
              </p:ext>
            </p:extLst>
          </p:nvPr>
        </p:nvGraphicFramePr>
        <p:xfrm>
          <a:off x="828388" y="2743200"/>
          <a:ext cx="9589469" cy="3999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Document" r:id="rId5" imgW="10690212" imgH="4477506" progId="Word.Document.8">
                  <p:embed/>
                </p:oleObj>
              </mc:Choice>
              <mc:Fallback>
                <p:oleObj name="Document" r:id="rId5" imgW="10690212" imgH="44775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388" y="2743200"/>
                        <a:ext cx="9589469" cy="399912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9749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428161"/>
              </p:ext>
            </p:extLst>
          </p:nvPr>
        </p:nvGraphicFramePr>
        <p:xfrm>
          <a:off x="605927" y="238899"/>
          <a:ext cx="11304995" cy="653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Document" r:id="rId3" imgW="12329477" imgH="7911015" progId="Word.Document.8">
                  <p:embed/>
                </p:oleObj>
              </mc:Choice>
              <mc:Fallback>
                <p:oleObj name="Document" r:id="rId3" imgW="12329477" imgH="79110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927" y="238899"/>
                        <a:ext cx="11304995" cy="65364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2637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307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284964"/>
              </p:ext>
            </p:extLst>
          </p:nvPr>
        </p:nvGraphicFramePr>
        <p:xfrm>
          <a:off x="983420" y="150420"/>
          <a:ext cx="10582347" cy="2198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3" name="Document" r:id="rId3" imgW="9622021" imgH="2270199" progId="Word.Document.8">
                  <p:embed/>
                </p:oleObj>
              </mc:Choice>
              <mc:Fallback>
                <p:oleObj name="Document" r:id="rId3" imgW="9622021" imgH="22701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420" y="150420"/>
                        <a:ext cx="10582347" cy="219828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237417"/>
              </p:ext>
            </p:extLst>
          </p:nvPr>
        </p:nvGraphicFramePr>
        <p:xfrm>
          <a:off x="609830" y="2006504"/>
          <a:ext cx="10802651" cy="1397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4" name="Document" r:id="rId5" imgW="11349670" imgH="1582347" progId="Word.Document.8">
                  <p:embed/>
                </p:oleObj>
              </mc:Choice>
              <mc:Fallback>
                <p:oleObj name="Document" r:id="rId5" imgW="11349670" imgH="15823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830" y="2006504"/>
                        <a:ext cx="10802651" cy="139770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482149"/>
              </p:ext>
            </p:extLst>
          </p:nvPr>
        </p:nvGraphicFramePr>
        <p:xfrm>
          <a:off x="473727" y="3524742"/>
          <a:ext cx="11339914" cy="3219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5" name="Document" r:id="rId7" imgW="12353647" imgH="3560011" progId="Word.Document.8">
                  <p:embed/>
                </p:oleObj>
              </mc:Choice>
              <mc:Fallback>
                <p:oleObj name="Document" r:id="rId7" imgW="12353647" imgH="35600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27" y="3524742"/>
                        <a:ext cx="11339914" cy="321925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0326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307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226952"/>
              </p:ext>
            </p:extLst>
          </p:nvPr>
        </p:nvGraphicFramePr>
        <p:xfrm>
          <a:off x="931097" y="414394"/>
          <a:ext cx="10310259" cy="313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4" name="Document" r:id="rId3" imgW="9688039" imgH="3085990" progId="Word.Document.8">
                  <p:embed/>
                </p:oleObj>
              </mc:Choice>
              <mc:Fallback>
                <p:oleObj name="Document" r:id="rId3" imgW="9688039" imgH="30859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097" y="414394"/>
                        <a:ext cx="10310259" cy="31330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867818"/>
              </p:ext>
            </p:extLst>
          </p:nvPr>
        </p:nvGraphicFramePr>
        <p:xfrm>
          <a:off x="5441679" y="2518407"/>
          <a:ext cx="83291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5" name="Document" r:id="rId5" imgW="479649" imgH="395677" progId="Word.Document.8">
                  <p:embed/>
                </p:oleObj>
              </mc:Choice>
              <mc:Fallback>
                <p:oleObj name="Document" r:id="rId5" imgW="479649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679" y="2518407"/>
                        <a:ext cx="832915" cy="5857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70977"/>
              </p:ext>
            </p:extLst>
          </p:nvPr>
        </p:nvGraphicFramePr>
        <p:xfrm>
          <a:off x="1106104" y="3636169"/>
          <a:ext cx="9960243" cy="311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6" name="Document" r:id="rId7" imgW="11438054" imgH="3955687" progId="Word.Document.8">
                  <p:embed/>
                </p:oleObj>
              </mc:Choice>
              <mc:Fallback>
                <p:oleObj name="Document" r:id="rId7" imgW="11438054" imgH="39556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104" y="3636169"/>
                        <a:ext cx="9960243" cy="31115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9687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392211"/>
              </p:ext>
            </p:extLst>
          </p:nvPr>
        </p:nvGraphicFramePr>
        <p:xfrm>
          <a:off x="983794" y="498474"/>
          <a:ext cx="10853164" cy="2016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Document" r:id="rId3" imgW="8521722" imgH="1582347" progId="Word.Document.8">
                  <p:embed/>
                </p:oleObj>
              </mc:Choice>
              <mc:Fallback>
                <p:oleObj name="Document" r:id="rId3" imgW="8521722" imgH="15823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794" y="498474"/>
                        <a:ext cx="10853164" cy="201612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107734"/>
              </p:ext>
            </p:extLst>
          </p:nvPr>
        </p:nvGraphicFramePr>
        <p:xfrm>
          <a:off x="6410376" y="1047069"/>
          <a:ext cx="83291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Document" r:id="rId5" imgW="479649" imgH="395677" progId="Word.Document.8">
                  <p:embed/>
                </p:oleObj>
              </mc:Choice>
              <mc:Fallback>
                <p:oleObj name="Document" r:id="rId5" imgW="479649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376" y="1047069"/>
                        <a:ext cx="832915" cy="5857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006047"/>
              </p:ext>
            </p:extLst>
          </p:nvPr>
        </p:nvGraphicFramePr>
        <p:xfrm>
          <a:off x="983794" y="2647270"/>
          <a:ext cx="9524684" cy="1565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Document" r:id="rId7" imgW="7243933" imgH="1186670" progId="Word.Document.8">
                  <p:embed/>
                </p:oleObj>
              </mc:Choice>
              <mc:Fallback>
                <p:oleObj name="Document" r:id="rId7" imgW="7243933" imgH="11866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794" y="2647270"/>
                        <a:ext cx="9524684" cy="156550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9607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852281"/>
              </p:ext>
            </p:extLst>
          </p:nvPr>
        </p:nvGraphicFramePr>
        <p:xfrm>
          <a:off x="583745" y="339497"/>
          <a:ext cx="11284829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Document" r:id="rId3" imgW="9572958" imgH="1186670" progId="Word.Document.8">
                  <p:embed/>
                </p:oleObj>
              </mc:Choice>
              <mc:Fallback>
                <p:oleObj name="Document" r:id="rId3" imgW="9572958" imgH="11866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745" y="339497"/>
                        <a:ext cx="11284829" cy="13477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966557"/>
              </p:ext>
            </p:extLst>
          </p:nvPr>
        </p:nvGraphicFramePr>
        <p:xfrm>
          <a:off x="4742089" y="1013390"/>
          <a:ext cx="1742081" cy="716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Document" r:id="rId5" imgW="970916" imgH="395677" progId="Word.Document.8">
                  <p:embed/>
                </p:oleObj>
              </mc:Choice>
              <mc:Fallback>
                <p:oleObj name="Document" r:id="rId5" imgW="970916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2089" y="1013390"/>
                        <a:ext cx="1742081" cy="71618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897951"/>
              </p:ext>
            </p:extLst>
          </p:nvPr>
        </p:nvGraphicFramePr>
        <p:xfrm>
          <a:off x="1145041" y="1913617"/>
          <a:ext cx="9934891" cy="3061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Document" r:id="rId7" imgW="8185139" imgH="2570999" progId="Word.Document.8">
                  <p:embed/>
                </p:oleObj>
              </mc:Choice>
              <mc:Fallback>
                <p:oleObj name="Document" r:id="rId7" imgW="8185139" imgH="25709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5041" y="1913617"/>
                        <a:ext cx="9934891" cy="306115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6724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541697"/>
              </p:ext>
            </p:extLst>
          </p:nvPr>
        </p:nvGraphicFramePr>
        <p:xfrm>
          <a:off x="491899" y="385082"/>
          <a:ext cx="11510962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Document" r:id="rId3" imgW="8493583" imgH="838072" progId="Word.Document.8">
                  <p:embed/>
                </p:oleObj>
              </mc:Choice>
              <mc:Fallback>
                <p:oleObj name="Document" r:id="rId3" imgW="8493583" imgH="8380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899" y="385082"/>
                        <a:ext cx="11510962" cy="1136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474497"/>
              </p:ext>
            </p:extLst>
          </p:nvPr>
        </p:nvGraphicFramePr>
        <p:xfrm>
          <a:off x="7423831" y="914400"/>
          <a:ext cx="1076753" cy="607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Document" r:id="rId5" imgW="739917" imgH="414724" progId="Word.Document.8">
                  <p:embed/>
                </p:oleObj>
              </mc:Choice>
              <mc:Fallback>
                <p:oleObj name="Document" r:id="rId5" imgW="739917" imgH="4147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3831" y="914400"/>
                        <a:ext cx="1076753" cy="60733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374644"/>
              </p:ext>
            </p:extLst>
          </p:nvPr>
        </p:nvGraphicFramePr>
        <p:xfrm>
          <a:off x="633413" y="1676400"/>
          <a:ext cx="10374312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Document" r:id="rId7" imgW="8535791" imgH="1258546" progId="Word.Document.8">
                  <p:embed/>
                </p:oleObj>
              </mc:Choice>
              <mc:Fallback>
                <p:oleObj name="Document" r:id="rId7" imgW="8535791" imgH="12585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1676400"/>
                        <a:ext cx="10374312" cy="1524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4976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5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161579"/>
              </p:ext>
            </p:extLst>
          </p:nvPr>
        </p:nvGraphicFramePr>
        <p:xfrm>
          <a:off x="801409" y="948204"/>
          <a:ext cx="10992291" cy="5049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Document" r:id="rId3" imgW="8916387" imgH="4064939" progId="Word.Document.8">
                  <p:embed/>
                </p:oleObj>
              </mc:Choice>
              <mc:Fallback>
                <p:oleObj name="Document" r:id="rId3" imgW="8916387" imgH="40649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409" y="948204"/>
                        <a:ext cx="10992291" cy="504982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58" name="Rectangle 34"/>
          <p:cNvSpPr>
            <a:spLocks noChangeArrowheads="1"/>
          </p:cNvSpPr>
          <p:nvPr/>
        </p:nvSpPr>
        <p:spPr bwMode="auto">
          <a:xfrm>
            <a:off x="5065443" y="283492"/>
            <a:ext cx="29530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知识聚焦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4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864738"/>
              </p:ext>
            </p:extLst>
          </p:nvPr>
        </p:nvGraphicFramePr>
        <p:xfrm>
          <a:off x="5667372" y="2944820"/>
          <a:ext cx="2279650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Document" r:id="rId5" imgW="2514544" imgH="1553237" progId="Word.Document.8">
                  <p:embed/>
                </p:oleObj>
              </mc:Choice>
              <mc:Fallback>
                <p:oleObj name="Document" r:id="rId5" imgW="2514544" imgH="15532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72" y="2944820"/>
                        <a:ext cx="2279650" cy="1412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01809"/>
              </p:ext>
            </p:extLst>
          </p:nvPr>
        </p:nvGraphicFramePr>
        <p:xfrm>
          <a:off x="3232619" y="4364985"/>
          <a:ext cx="209708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Document" r:id="rId7" imgW="1848166" imgH="822211" progId="Word.Document.8">
                  <p:embed/>
                </p:oleObj>
              </mc:Choice>
              <mc:Fallback>
                <p:oleObj name="Document" r:id="rId7" imgW="1848166" imgH="8222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619" y="4364985"/>
                        <a:ext cx="2097087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068591"/>
              </p:ext>
            </p:extLst>
          </p:nvPr>
        </p:nvGraphicFramePr>
        <p:xfrm>
          <a:off x="4281163" y="5299374"/>
          <a:ext cx="27924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Document" r:id="rId9" imgW="2509562" imgH="814291" progId="Word.Document.8">
                  <p:embed/>
                </p:oleObj>
              </mc:Choice>
              <mc:Fallback>
                <p:oleObj name="Document" r:id="rId9" imgW="2509562" imgH="8142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1163" y="5299374"/>
                        <a:ext cx="2792413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783323"/>
              </p:ext>
            </p:extLst>
          </p:nvPr>
        </p:nvGraphicFramePr>
        <p:xfrm>
          <a:off x="9001288" y="5299374"/>
          <a:ext cx="279241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Document" r:id="rId11" imgW="2509562" imgH="814291" progId="Word.Document.8">
                  <p:embed/>
                </p:oleObj>
              </mc:Choice>
              <mc:Fallback>
                <p:oleObj name="Document" r:id="rId11" imgW="2509562" imgH="8142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288" y="5299374"/>
                        <a:ext cx="2792412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9875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5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749431"/>
              </p:ext>
            </p:extLst>
          </p:nvPr>
        </p:nvGraphicFramePr>
        <p:xfrm>
          <a:off x="1075417" y="699745"/>
          <a:ext cx="10608503" cy="2915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Document" r:id="rId3" imgW="8916387" imgH="2452404" progId="Word.Document.8">
                  <p:embed/>
                </p:oleObj>
              </mc:Choice>
              <mc:Fallback>
                <p:oleObj name="Document" r:id="rId3" imgW="8916387" imgH="24524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417" y="699745"/>
                        <a:ext cx="10608503" cy="29153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35110"/>
              </p:ext>
            </p:extLst>
          </p:nvPr>
        </p:nvGraphicFramePr>
        <p:xfrm>
          <a:off x="6130019" y="1201735"/>
          <a:ext cx="2279650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Document" r:id="rId5" imgW="2514960" imgH="1555865" progId="Word.Document.8">
                  <p:embed/>
                </p:oleObj>
              </mc:Choice>
              <mc:Fallback>
                <p:oleObj name="Document" r:id="rId5" imgW="2514960" imgH="15558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019" y="1201735"/>
                        <a:ext cx="2279650" cy="1412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035001"/>
              </p:ext>
            </p:extLst>
          </p:nvPr>
        </p:nvGraphicFramePr>
        <p:xfrm>
          <a:off x="1799773" y="2005010"/>
          <a:ext cx="20716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Document" r:id="rId7" imgW="1848166" imgH="822211" progId="Word.Document.8">
                  <p:embed/>
                </p:oleObj>
              </mc:Choice>
              <mc:Fallback>
                <p:oleObj name="Document" r:id="rId7" imgW="1848166" imgH="8222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9773" y="2005010"/>
                        <a:ext cx="2071687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910323"/>
              </p:ext>
            </p:extLst>
          </p:nvPr>
        </p:nvGraphicFramePr>
        <p:xfrm>
          <a:off x="6711046" y="2988010"/>
          <a:ext cx="279241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Document" r:id="rId9" imgW="2509562" imgH="814291" progId="Word.Document.8">
                  <p:embed/>
                </p:oleObj>
              </mc:Choice>
              <mc:Fallback>
                <p:oleObj name="Document" r:id="rId9" imgW="2509562" imgH="8142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1046" y="2988010"/>
                        <a:ext cx="2792412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4274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62971" y="196398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正本清源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</a:p>
          <a:p>
            <a:pPr>
              <a:lnSpc>
                <a:spcPts val="3500"/>
              </a:lnSpc>
            </a:pPr>
            <a:r>
              <a:rPr lang="zh-CN" altLang="zh-CN" sz="2400" b="1" dirty="0">
                <a:ea typeface="黑体" pitchFamily="49" charset="-122"/>
              </a:rPr>
              <a:t>►　</a:t>
            </a:r>
            <a:r>
              <a:rPr lang="zh-CN" altLang="en-US" sz="2400" b="1" dirty="0">
                <a:ea typeface="黑体" pitchFamily="49" charset="-122"/>
              </a:rPr>
              <a:t>链接教材</a:t>
            </a:r>
          </a:p>
          <a:p>
            <a:pPr algn="ctr">
              <a:lnSpc>
                <a:spcPts val="3500"/>
              </a:lnSpc>
            </a:pPr>
            <a:r>
              <a:rPr lang="zh-CN" altLang="en-US" sz="2400" b="1" dirty="0">
                <a:latin typeface="宋体" charset="-122"/>
              </a:rPr>
              <a:t>　</a:t>
            </a:r>
          </a:p>
          <a:p>
            <a:pPr>
              <a:lnSpc>
                <a:spcPts val="3500"/>
              </a:lnSpc>
            </a:pPr>
            <a:r>
              <a:rPr lang="zh-CN" altLang="en-US" sz="2400" b="1" dirty="0">
                <a:latin typeface="宋体" charset="-122"/>
              </a:rPr>
              <a:t>　　</a:t>
            </a:r>
          </a:p>
        </p:txBody>
      </p:sp>
      <p:graphicFrame>
        <p:nvGraphicFramePr>
          <p:cNvPr id="2058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455722"/>
              </p:ext>
            </p:extLst>
          </p:nvPr>
        </p:nvGraphicFramePr>
        <p:xfrm>
          <a:off x="402301" y="973547"/>
          <a:ext cx="12725870" cy="984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Document" r:id="rId3" imgW="10690212" imgH="790994" progId="Word.Document.8">
                  <p:embed/>
                </p:oleObj>
              </mc:Choice>
              <mc:Fallback>
                <p:oleObj name="Document" r:id="rId3" imgW="10690212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301" y="973547"/>
                        <a:ext cx="12725870" cy="98402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6" name="Rectangle 12"/>
          <p:cNvSpPr>
            <a:spLocks noChangeArrowheads="1"/>
          </p:cNvSpPr>
          <p:nvPr/>
        </p:nvSpPr>
        <p:spPr bwMode="auto">
          <a:xfrm>
            <a:off x="1524001" y="29633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8559" name="Rectangle 15"/>
          <p:cNvSpPr>
            <a:spLocks noChangeArrowheads="1"/>
          </p:cNvSpPr>
          <p:nvPr/>
        </p:nvSpPr>
        <p:spPr bwMode="auto">
          <a:xfrm>
            <a:off x="1524001" y="29633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865734"/>
              </p:ext>
            </p:extLst>
          </p:nvPr>
        </p:nvGraphicFramePr>
        <p:xfrm>
          <a:off x="506866" y="1822888"/>
          <a:ext cx="11213125" cy="1004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Document" r:id="rId5" imgW="9004050" imgH="798900" progId="Word.Document.8">
                  <p:embed/>
                </p:oleObj>
              </mc:Choice>
              <mc:Fallback>
                <p:oleObj name="Document" r:id="rId5" imgW="9004050" imgH="7989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866" y="1822888"/>
                        <a:ext cx="11213125" cy="10044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033198"/>
              </p:ext>
            </p:extLst>
          </p:nvPr>
        </p:nvGraphicFramePr>
        <p:xfrm>
          <a:off x="10902110" y="712154"/>
          <a:ext cx="817881" cy="1110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Document" r:id="rId7" imgW="580580" imgH="774103" progId="Word.Document.8">
                  <p:embed/>
                </p:oleObj>
              </mc:Choice>
              <mc:Fallback>
                <p:oleObj name="Document" r:id="rId7" imgW="580580" imgH="7741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2110" y="712154"/>
                        <a:ext cx="817881" cy="111073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450071"/>
              </p:ext>
            </p:extLst>
          </p:nvPr>
        </p:nvGraphicFramePr>
        <p:xfrm>
          <a:off x="402301" y="3111625"/>
          <a:ext cx="11432021" cy="1130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Document" r:id="rId9" imgW="7891125" imgH="790994" progId="Word.Document.8">
                  <p:embed/>
                </p:oleObj>
              </mc:Choice>
              <mc:Fallback>
                <p:oleObj name="Document" r:id="rId9" imgW="7891125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301" y="3111625"/>
                        <a:ext cx="11432021" cy="113007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469759"/>
              </p:ext>
            </p:extLst>
          </p:nvPr>
        </p:nvGraphicFramePr>
        <p:xfrm>
          <a:off x="822325" y="4316026"/>
          <a:ext cx="8174010" cy="2159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Document" r:id="rId11" imgW="6735631" imgH="1780005" progId="Word.Document.8">
                  <p:embed/>
                </p:oleObj>
              </mc:Choice>
              <mc:Fallback>
                <p:oleObj name="Document" r:id="rId11" imgW="6735631" imgH="17800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4316026"/>
                        <a:ext cx="8174010" cy="215945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3355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8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365224"/>
              </p:ext>
            </p:extLst>
          </p:nvPr>
        </p:nvGraphicFramePr>
        <p:xfrm>
          <a:off x="655943" y="429322"/>
          <a:ext cx="11372772" cy="620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Document" r:id="rId3" imgW="10278592" imgH="593335" progId="Word.Document.8">
                  <p:embed/>
                </p:oleObj>
              </mc:Choice>
              <mc:Fallback>
                <p:oleObj name="Document" r:id="rId3" imgW="10278592" imgH="5933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943" y="429322"/>
                        <a:ext cx="11372772" cy="62048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262028"/>
              </p:ext>
            </p:extLst>
          </p:nvPr>
        </p:nvGraphicFramePr>
        <p:xfrm>
          <a:off x="951594" y="1369559"/>
          <a:ext cx="9521346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Document" r:id="rId5" imgW="8482400" imgH="831244" progId="Word.Document.8">
                  <p:embed/>
                </p:oleObj>
              </mc:Choice>
              <mc:Fallback>
                <p:oleObj name="Document" r:id="rId5" imgW="8482400" imgH="8312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594" y="1369559"/>
                        <a:ext cx="9521346" cy="9382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261472"/>
              </p:ext>
            </p:extLst>
          </p:nvPr>
        </p:nvGraphicFramePr>
        <p:xfrm>
          <a:off x="655943" y="2307771"/>
          <a:ext cx="10010321" cy="1368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Document" r:id="rId7" imgW="8498995" imgH="1186670" progId="Word.Document.8">
                  <p:embed/>
                </p:oleObj>
              </mc:Choice>
              <mc:Fallback>
                <p:oleObj name="Document" r:id="rId7" imgW="8498995" imgH="11866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943" y="2307771"/>
                        <a:ext cx="10010321" cy="136861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816609"/>
              </p:ext>
            </p:extLst>
          </p:nvPr>
        </p:nvGraphicFramePr>
        <p:xfrm>
          <a:off x="1049565" y="3676387"/>
          <a:ext cx="8649607" cy="2923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Document" r:id="rId9" imgW="8482400" imgH="2852393" progId="Word.Document.8">
                  <p:embed/>
                </p:oleObj>
              </mc:Choice>
              <mc:Fallback>
                <p:oleObj name="Document" r:id="rId9" imgW="8482400" imgH="28523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565" y="3676387"/>
                        <a:ext cx="8649607" cy="292352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0679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23</Words>
  <Application>Microsoft Office PowerPoint</Application>
  <PresentationFormat>宽屏</PresentationFormat>
  <Paragraphs>11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黑体</vt:lpstr>
      <vt:lpstr>宋体</vt:lpstr>
      <vt:lpstr>幼圆</vt:lpstr>
      <vt:lpstr>Arial</vt:lpstr>
      <vt:lpstr>Calibri</vt:lpstr>
      <vt:lpstr>Calibri Light</vt:lpstr>
      <vt:lpstr>Times New Roman</vt:lpstr>
      <vt:lpstr>Office 主题</vt:lpstr>
      <vt:lpstr>Microsoft Word 97 - 2003 文档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10</cp:revision>
  <dcterms:created xsi:type="dcterms:W3CDTF">2016-10-23T02:54:16Z</dcterms:created>
  <dcterms:modified xsi:type="dcterms:W3CDTF">2016-10-23T03:54:05Z</dcterms:modified>
</cp:coreProperties>
</file>