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7" r:id="rId9"/>
    <p:sldId id="268" r:id="rId10"/>
    <p:sldId id="269" r:id="rId11"/>
    <p:sldId id="272" r:id="rId12"/>
    <p:sldId id="274" r:id="rId13"/>
    <p:sldId id="276" r:id="rId14"/>
    <p:sldId id="277" r:id="rId15"/>
    <p:sldId id="280" r:id="rId16"/>
    <p:sldId id="281" r:id="rId17"/>
    <p:sldId id="283" r:id="rId18"/>
    <p:sldId id="285" r:id="rId19"/>
    <p:sldId id="286" r:id="rId20"/>
    <p:sldId id="287" r:id="rId21"/>
    <p:sldId id="289" r:id="rId22"/>
    <p:sldId id="291" r:id="rId23"/>
    <p:sldId id="293" r:id="rId24"/>
    <p:sldId id="295" r:id="rId25"/>
    <p:sldId id="297" r:id="rId26"/>
    <p:sldId id="299" r:id="rId27"/>
    <p:sldId id="301" r:id="rId28"/>
    <p:sldId id="311" r:id="rId29"/>
    <p:sldId id="303" r:id="rId30"/>
    <p:sldId id="306" r:id="rId31"/>
    <p:sldId id="308" r:id="rId32"/>
    <p:sldId id="30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27" autoAdjust="0"/>
  </p:normalViewPr>
  <p:slideViewPr>
    <p:cSldViewPr snapToGrid="0">
      <p:cViewPr varScale="1">
        <p:scale>
          <a:sx n="72" d="100"/>
          <a:sy n="72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074-E762-4926-ADA3-BE3BA124278C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C5F-6554-4EC5-906B-C98EC88AB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48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074-E762-4926-ADA3-BE3BA124278C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C5F-6554-4EC5-906B-C98EC88AB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8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074-E762-4926-ADA3-BE3BA124278C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C5F-6554-4EC5-906B-C98EC88AB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4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074-E762-4926-ADA3-BE3BA124278C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C5F-6554-4EC5-906B-C98EC88AB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074-E762-4926-ADA3-BE3BA124278C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C5F-6554-4EC5-906B-C98EC88AB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97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074-E762-4926-ADA3-BE3BA124278C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C5F-6554-4EC5-906B-C98EC88AB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51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074-E762-4926-ADA3-BE3BA124278C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C5F-6554-4EC5-906B-C98EC88AB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5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074-E762-4926-ADA3-BE3BA124278C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C5F-6554-4EC5-906B-C98EC88AB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074-E762-4926-ADA3-BE3BA124278C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C5F-6554-4EC5-906B-C98EC88AB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85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074-E762-4926-ADA3-BE3BA124278C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C5F-6554-4EC5-906B-C98EC88AB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83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074-E762-4926-ADA3-BE3BA124278C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C5F-6554-4EC5-906B-C98EC88AB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4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3A074-E762-4926-ADA3-BE3BA124278C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2C5F-6554-4EC5-906B-C98EC88AB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66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Microsoft_Word_97_-_2003___30.doc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Microsoft_Word_97_-_2003___28.doc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e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9.emf"/><Relationship Id="rId5" Type="http://schemas.openxmlformats.org/officeDocument/2006/relationships/image" Target="../media/image27.emf"/><Relationship Id="rId15" Type="http://schemas.openxmlformats.org/officeDocument/2006/relationships/oleObject" Target="../embeddings/Microsoft_Word_97_-_2003___31.doc"/><Relationship Id="rId10" Type="http://schemas.openxmlformats.org/officeDocument/2006/relationships/oleObject" Target="../embeddings/Microsoft_Word_97_-_2003___29.doc"/><Relationship Id="rId4" Type="http://schemas.openxmlformats.org/officeDocument/2006/relationships/oleObject" Target="../embeddings/Microsoft_Word_97_-_2003___27.doc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9.bin"/><Relationship Id="rId7" Type="http://schemas.openxmlformats.org/officeDocument/2006/relationships/image" Target="../media/image33.emf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Word_97_-_2003___33.doc"/><Relationship Id="rId11" Type="http://schemas.openxmlformats.org/officeDocument/2006/relationships/oleObject" Target="../embeddings/Microsoft_Word_97_-_2003___35.doc"/><Relationship Id="rId5" Type="http://schemas.openxmlformats.org/officeDocument/2006/relationships/image" Target="../media/image32.emf"/><Relationship Id="rId10" Type="http://schemas.openxmlformats.org/officeDocument/2006/relationships/image" Target="../media/image34.emf"/><Relationship Id="rId4" Type="http://schemas.openxmlformats.org/officeDocument/2006/relationships/oleObject" Target="../embeddings/Microsoft_Word_97_-_2003___32.doc"/><Relationship Id="rId9" Type="http://schemas.openxmlformats.org/officeDocument/2006/relationships/oleObject" Target="../embeddings/Microsoft_Word_97_-_2003___34.doc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Microsoft_Word_97_-_2003___39.doc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Microsoft_Word_97_-_2003___37.doc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8.emf"/><Relationship Id="rId5" Type="http://schemas.openxmlformats.org/officeDocument/2006/relationships/image" Target="../media/image36.emf"/><Relationship Id="rId10" Type="http://schemas.openxmlformats.org/officeDocument/2006/relationships/oleObject" Target="../embeddings/Microsoft_Word_97_-_2003___38.doc"/><Relationship Id="rId4" Type="http://schemas.openxmlformats.org/officeDocument/2006/relationships/oleObject" Target="../embeddings/Microsoft_Word_97_-_2003___36.doc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Microsoft_Word_97_-_2003___4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0.emf"/><Relationship Id="rId4" Type="http://schemas.openxmlformats.org/officeDocument/2006/relationships/oleObject" Target="../embeddings/Microsoft_Word_97_-_2003___40.doc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Microsoft_Word_97_-_2003___4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4.emf"/><Relationship Id="rId5" Type="http://schemas.openxmlformats.org/officeDocument/2006/relationships/image" Target="../media/image42.emf"/><Relationship Id="rId10" Type="http://schemas.openxmlformats.org/officeDocument/2006/relationships/oleObject" Target="../embeddings/Microsoft_Word_97_-_2003___44.doc"/><Relationship Id="rId4" Type="http://schemas.openxmlformats.org/officeDocument/2006/relationships/oleObject" Target="../embeddings/Microsoft_Word_97_-_2003___42.doc"/><Relationship Id="rId9" Type="http://schemas.openxmlformats.org/officeDocument/2006/relationships/oleObject" Target="../embeddings/oleObject3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5.emf"/><Relationship Id="rId4" Type="http://schemas.openxmlformats.org/officeDocument/2006/relationships/oleObject" Target="../embeddings/Microsoft_Word_97_-_2003___45.doc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Microsoft_Word_97_-_2003___4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8.emf"/><Relationship Id="rId5" Type="http://schemas.openxmlformats.org/officeDocument/2006/relationships/image" Target="../media/image46.emf"/><Relationship Id="rId10" Type="http://schemas.openxmlformats.org/officeDocument/2006/relationships/oleObject" Target="../embeddings/Microsoft_Word_97_-_2003___48.doc"/><Relationship Id="rId4" Type="http://schemas.openxmlformats.org/officeDocument/2006/relationships/oleObject" Target="../embeddings/Microsoft_Word_97_-_2003___46.doc"/><Relationship Id="rId9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Microsoft_Word_97_-_2003___5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9.emf"/><Relationship Id="rId4" Type="http://schemas.openxmlformats.org/officeDocument/2006/relationships/oleObject" Target="../embeddings/Microsoft_Word_97_-_2003___49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1.emf"/><Relationship Id="rId4" Type="http://schemas.openxmlformats.org/officeDocument/2006/relationships/oleObject" Target="../embeddings/Microsoft_Word_97_-_2003___51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2.emf"/><Relationship Id="rId4" Type="http://schemas.openxmlformats.org/officeDocument/2006/relationships/oleObject" Target="../embeddings/Microsoft_Word_97_-_2003___52.doc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.emf"/><Relationship Id="rId5" Type="http://schemas.openxmlformats.org/officeDocument/2006/relationships/image" Target="../media/image1.emf"/><Relationship Id="rId10" Type="http://schemas.openxmlformats.org/officeDocument/2006/relationships/oleObject" Target="../embeddings/Microsoft_Word_97_-_2003___3.doc"/><Relationship Id="rId4" Type="http://schemas.openxmlformats.org/officeDocument/2006/relationships/oleObject" Target="../embeddings/Microsoft_Word_97_-_2003___1.doc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Microsoft_Word_97_-_2003___5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5.emf"/><Relationship Id="rId5" Type="http://schemas.openxmlformats.org/officeDocument/2006/relationships/image" Target="../media/image53.emf"/><Relationship Id="rId10" Type="http://schemas.openxmlformats.org/officeDocument/2006/relationships/oleObject" Target="../embeddings/Microsoft_Word_97_-_2003___55.doc"/><Relationship Id="rId4" Type="http://schemas.openxmlformats.org/officeDocument/2006/relationships/oleObject" Target="../embeddings/Microsoft_Word_97_-_2003___53.doc"/><Relationship Id="rId9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Microsoft_Word_97_-_2003___5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8.emf"/><Relationship Id="rId5" Type="http://schemas.openxmlformats.org/officeDocument/2006/relationships/image" Target="../media/image56.emf"/><Relationship Id="rId10" Type="http://schemas.openxmlformats.org/officeDocument/2006/relationships/oleObject" Target="../embeddings/Microsoft_Word_97_-_2003___58.doc"/><Relationship Id="rId4" Type="http://schemas.openxmlformats.org/officeDocument/2006/relationships/oleObject" Target="../embeddings/Microsoft_Word_97_-_2003___56.doc"/><Relationship Id="rId9" Type="http://schemas.openxmlformats.org/officeDocument/2006/relationships/oleObject" Target="../embeddings/oleObject5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Microsoft_Word_97_-_2003___6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9.emf"/><Relationship Id="rId4" Type="http://schemas.openxmlformats.org/officeDocument/2006/relationships/oleObject" Target="../embeddings/Microsoft_Word_97_-_2003___59.doc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Microsoft_Word_97_-_2003___6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3.emf"/><Relationship Id="rId5" Type="http://schemas.openxmlformats.org/officeDocument/2006/relationships/image" Target="../media/image61.emf"/><Relationship Id="rId10" Type="http://schemas.openxmlformats.org/officeDocument/2006/relationships/oleObject" Target="../embeddings/Microsoft_Word_97_-_2003___63.doc"/><Relationship Id="rId4" Type="http://schemas.openxmlformats.org/officeDocument/2006/relationships/oleObject" Target="../embeddings/Microsoft_Word_97_-_2003___61.doc"/><Relationship Id="rId9" Type="http://schemas.openxmlformats.org/officeDocument/2006/relationships/oleObject" Target="../embeddings/oleObject5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Microsoft_Word_97_-_2003___6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4.emf"/><Relationship Id="rId4" Type="http://schemas.openxmlformats.org/officeDocument/2006/relationships/oleObject" Target="../embeddings/Microsoft_Word_97_-_2003___64.doc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Microsoft_Word_97_-_2003___6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8.emf"/><Relationship Id="rId5" Type="http://schemas.openxmlformats.org/officeDocument/2006/relationships/image" Target="../media/image66.emf"/><Relationship Id="rId10" Type="http://schemas.openxmlformats.org/officeDocument/2006/relationships/oleObject" Target="../embeddings/Microsoft_Word_97_-_2003___68.doc"/><Relationship Id="rId4" Type="http://schemas.openxmlformats.org/officeDocument/2006/relationships/oleObject" Target="../embeddings/Microsoft_Word_97_-_2003___66.doc"/><Relationship Id="rId9" Type="http://schemas.openxmlformats.org/officeDocument/2006/relationships/oleObject" Target="../embeddings/oleObject6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Microsoft_Word_97_-_2003___7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69.emf"/><Relationship Id="rId4" Type="http://schemas.openxmlformats.org/officeDocument/2006/relationships/oleObject" Target="../embeddings/Microsoft_Word_97_-_2003___69.doc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Microsoft_Word_97_-_2003___7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71.emf"/><Relationship Id="rId4" Type="http://schemas.openxmlformats.org/officeDocument/2006/relationships/oleObject" Target="../embeddings/Microsoft_Word_97_-_2003___71.doc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Microsoft_Word_97_-_2003___7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5.emf"/><Relationship Id="rId5" Type="http://schemas.openxmlformats.org/officeDocument/2006/relationships/image" Target="../media/image73.emf"/><Relationship Id="rId10" Type="http://schemas.openxmlformats.org/officeDocument/2006/relationships/oleObject" Target="../embeddings/Microsoft_Word_97_-_2003___75.doc"/><Relationship Id="rId4" Type="http://schemas.openxmlformats.org/officeDocument/2006/relationships/oleObject" Target="../embeddings/Microsoft_Word_97_-_2003___73.doc"/><Relationship Id="rId9" Type="http://schemas.openxmlformats.org/officeDocument/2006/relationships/oleObject" Target="../embeddings/oleObject7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oleObject" Target="../embeddings/oleObject71.bin"/><Relationship Id="rId7" Type="http://schemas.openxmlformats.org/officeDocument/2006/relationships/image" Target="../media/image7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Microsoft_Word_97_-_2003___77.doc"/><Relationship Id="rId5" Type="http://schemas.openxmlformats.org/officeDocument/2006/relationships/image" Target="../media/image76.emf"/><Relationship Id="rId10" Type="http://schemas.openxmlformats.org/officeDocument/2006/relationships/image" Target="../media/image78.emf"/><Relationship Id="rId4" Type="http://schemas.openxmlformats.org/officeDocument/2006/relationships/oleObject" Target="../embeddings/Microsoft_Word_97_-_2003___76.doc"/><Relationship Id="rId9" Type="http://schemas.openxmlformats.org/officeDocument/2006/relationships/oleObject" Target="../embeddings/Microsoft_Word_97_-_2003___78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__4.doc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Microsoft_Word_97_-_2003___8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79.emf"/><Relationship Id="rId4" Type="http://schemas.openxmlformats.org/officeDocument/2006/relationships/oleObject" Target="../embeddings/Microsoft_Word_97_-_2003___79.doc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8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Microsoft_Word_97_-_2003___8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82.emf"/><Relationship Id="rId10" Type="http://schemas.openxmlformats.org/officeDocument/2006/relationships/image" Target="../media/image84.emf"/><Relationship Id="rId4" Type="http://schemas.openxmlformats.org/officeDocument/2006/relationships/oleObject" Target="../embeddings/Microsoft_Word_97_-_2003___82.doc"/><Relationship Id="rId9" Type="http://schemas.openxmlformats.org/officeDocument/2006/relationships/oleObject" Target="../embeddings/Microsoft_Word_97_-_2003___84.doc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__5.doc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emf"/><Relationship Id="rId5" Type="http://schemas.openxmlformats.org/officeDocument/2006/relationships/image" Target="../media/image8.emf"/><Relationship Id="rId10" Type="http://schemas.openxmlformats.org/officeDocument/2006/relationships/oleObject" Target="../embeddings/Microsoft_Word_97_-_2003___10.doc"/><Relationship Id="rId4" Type="http://schemas.openxmlformats.org/officeDocument/2006/relationships/oleObject" Target="../embeddings/Microsoft_Word_97_-_2003___8.doc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Microsoft_Word_97_-_2003___1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emf"/><Relationship Id="rId5" Type="http://schemas.openxmlformats.org/officeDocument/2006/relationships/image" Target="../media/image11.emf"/><Relationship Id="rId10" Type="http://schemas.openxmlformats.org/officeDocument/2006/relationships/oleObject" Target="../embeddings/Microsoft_Word_97_-_2003___13.doc"/><Relationship Id="rId4" Type="http://schemas.openxmlformats.org/officeDocument/2006/relationships/oleObject" Target="../embeddings/Microsoft_Word_97_-_2003___11.doc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Microsoft_Word_97_-_2003___17.doc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Microsoft_Word_97_-_2003___15.doc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18.doc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emf"/><Relationship Id="rId5" Type="http://schemas.openxmlformats.org/officeDocument/2006/relationships/image" Target="../media/image14.emf"/><Relationship Id="rId15" Type="http://schemas.openxmlformats.org/officeDocument/2006/relationships/oleObject" Target="../embeddings/oleObject17.bin"/><Relationship Id="rId23" Type="http://schemas.openxmlformats.org/officeDocument/2006/relationships/image" Target="../media/image20.emf"/><Relationship Id="rId10" Type="http://schemas.openxmlformats.org/officeDocument/2006/relationships/oleObject" Target="../embeddings/Microsoft_Word_97_-_2003___16.doc"/><Relationship Id="rId19" Type="http://schemas.openxmlformats.org/officeDocument/2006/relationships/oleObject" Target="../embeddings/Microsoft_Word_97_-_2003___19.doc"/><Relationship Id="rId4" Type="http://schemas.openxmlformats.org/officeDocument/2006/relationships/oleObject" Target="../embeddings/Microsoft_Word_97_-_2003___14.doc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emf"/><Relationship Id="rId22" Type="http://schemas.openxmlformats.org/officeDocument/2006/relationships/oleObject" Target="../embeddings/Microsoft_Word_97_-_2003___20.doc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4.emf"/><Relationship Id="rId18" Type="http://schemas.openxmlformats.org/officeDocument/2006/relationships/oleObject" Target="../embeddings/Microsoft_Word_97_-_2003___26.doc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Microsoft_Word_97_-_2003___22.doc"/><Relationship Id="rId12" Type="http://schemas.openxmlformats.org/officeDocument/2006/relationships/oleObject" Target="../embeddings/Microsoft_Word_97_-_2003___24.doc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21.emf"/><Relationship Id="rId15" Type="http://schemas.openxmlformats.org/officeDocument/2006/relationships/oleObject" Target="../embeddings/Microsoft_Word_97_-_2003___25.doc"/><Relationship Id="rId10" Type="http://schemas.openxmlformats.org/officeDocument/2006/relationships/image" Target="../media/image23.emf"/><Relationship Id="rId19" Type="http://schemas.openxmlformats.org/officeDocument/2006/relationships/image" Target="../media/image26.emf"/><Relationship Id="rId4" Type="http://schemas.openxmlformats.org/officeDocument/2006/relationships/oleObject" Target="../embeddings/Microsoft_Word_97_-_2003___21.doc"/><Relationship Id="rId9" Type="http://schemas.openxmlformats.org/officeDocument/2006/relationships/oleObject" Target="../embeddings/Microsoft_Word_97_-_2003___23.doc"/><Relationship Id="rId1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2424114" y="2708275"/>
            <a:ext cx="7704137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31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　数列求和</a:t>
            </a:r>
            <a:endParaRPr lang="zh-CN" altLang="en-US" sz="4400" dirty="0"/>
          </a:p>
          <a:p>
            <a:pPr algn="ctr"/>
            <a:endParaRPr lang="zh-CN" altLang="en-US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216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02619" y="168981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05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494807"/>
              </p:ext>
            </p:extLst>
          </p:nvPr>
        </p:nvGraphicFramePr>
        <p:xfrm>
          <a:off x="459494" y="1190625"/>
          <a:ext cx="11314112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Document" r:id="rId4" imgW="8344953" imgH="905636" progId="Word.Document.8">
                  <p:embed/>
                </p:oleObj>
              </mc:Choice>
              <mc:Fallback>
                <p:oleObj name="Document" r:id="rId4" imgW="8344953" imgH="9056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94" y="1190625"/>
                        <a:ext cx="11314112" cy="1231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011217"/>
              </p:ext>
            </p:extLst>
          </p:nvPr>
        </p:nvGraphicFramePr>
        <p:xfrm>
          <a:off x="827969" y="2255756"/>
          <a:ext cx="8330894" cy="984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Document" r:id="rId7" imgW="7990332" imgH="989012" progId="Word.Document.8">
                  <p:embed/>
                </p:oleObj>
              </mc:Choice>
              <mc:Fallback>
                <p:oleObj name="Document" r:id="rId7" imgW="7990332" imgH="9890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969" y="2255756"/>
                        <a:ext cx="8330894" cy="9847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462192"/>
              </p:ext>
            </p:extLst>
          </p:nvPr>
        </p:nvGraphicFramePr>
        <p:xfrm>
          <a:off x="4856956" y="1852531"/>
          <a:ext cx="19018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Document" r:id="rId10" imgW="2229484" imgH="467912" progId="Word.Document.8">
                  <p:embed/>
                </p:oleObj>
              </mc:Choice>
              <mc:Fallback>
                <p:oleObj name="Document" r:id="rId10" imgW="2229484" imgH="4679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956" y="1852531"/>
                        <a:ext cx="190182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707824"/>
              </p:ext>
            </p:extLst>
          </p:nvPr>
        </p:nvGraphicFramePr>
        <p:xfrm>
          <a:off x="578180" y="2978863"/>
          <a:ext cx="10459375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Document" r:id="rId13" imgW="9277140" imgH="1412360" progId="Word.Document.8">
                  <p:embed/>
                </p:oleObj>
              </mc:Choice>
              <mc:Fallback>
                <p:oleObj name="Document" r:id="rId13" imgW="9277140" imgH="1412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180" y="2978863"/>
                        <a:ext cx="10459375" cy="1604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950180"/>
              </p:ext>
            </p:extLst>
          </p:nvPr>
        </p:nvGraphicFramePr>
        <p:xfrm>
          <a:off x="828675" y="4129088"/>
          <a:ext cx="9672638" cy="270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Document" r:id="rId15" imgW="8510178" imgH="2373340" progId="Word.Document.8">
                  <p:embed/>
                </p:oleObj>
              </mc:Choice>
              <mc:Fallback>
                <p:oleObj name="Document" r:id="rId15" imgW="8510178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4129088"/>
                        <a:ext cx="9672638" cy="27003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222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957297"/>
              </p:ext>
            </p:extLst>
          </p:nvPr>
        </p:nvGraphicFramePr>
        <p:xfrm>
          <a:off x="270301" y="290160"/>
          <a:ext cx="1171857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Document" r:id="rId4" imgW="10806736" imgH="513194" progId="Word.Document.8">
                  <p:embed/>
                </p:oleObj>
              </mc:Choice>
              <mc:Fallback>
                <p:oleObj name="Document" r:id="rId4" imgW="10806736" imgH="5131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01" y="290160"/>
                        <a:ext cx="11718572" cy="5730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783029"/>
              </p:ext>
            </p:extLst>
          </p:nvPr>
        </p:nvGraphicFramePr>
        <p:xfrm>
          <a:off x="780872" y="975960"/>
          <a:ext cx="10823213" cy="1401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Document" r:id="rId6" imgW="9511269" imgH="1220093" progId="Word.Document.8">
                  <p:embed/>
                </p:oleObj>
              </mc:Choice>
              <mc:Fallback>
                <p:oleObj name="Document" r:id="rId6" imgW="9511269" imgH="12200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872" y="975960"/>
                        <a:ext cx="10823213" cy="14010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179216"/>
              </p:ext>
            </p:extLst>
          </p:nvPr>
        </p:nvGraphicFramePr>
        <p:xfrm>
          <a:off x="396084" y="2454981"/>
          <a:ext cx="11208001" cy="830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Document" r:id="rId9" imgW="9993597" imgH="790994" progId="Word.Document.8">
                  <p:embed/>
                </p:oleObj>
              </mc:Choice>
              <mc:Fallback>
                <p:oleObj name="Document" r:id="rId9" imgW="9993597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4" y="2454981"/>
                        <a:ext cx="11208001" cy="8306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961116"/>
              </p:ext>
            </p:extLst>
          </p:nvPr>
        </p:nvGraphicFramePr>
        <p:xfrm>
          <a:off x="785813" y="3286125"/>
          <a:ext cx="10029825" cy="332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Document" r:id="rId11" imgW="10156297" imgH="3362352" progId="Word.Document.8">
                  <p:embed/>
                </p:oleObj>
              </mc:Choice>
              <mc:Fallback>
                <p:oleObj name="Document" r:id="rId11" imgW="10156297" imgH="33623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286125"/>
                        <a:ext cx="10029825" cy="33289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7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101957"/>
              </p:ext>
            </p:extLst>
          </p:nvPr>
        </p:nvGraphicFramePr>
        <p:xfrm>
          <a:off x="728094" y="415749"/>
          <a:ext cx="11463906" cy="98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Document" r:id="rId4" imgW="9521370" imgH="810400" progId="Word.Document.8">
                  <p:embed/>
                </p:oleObj>
              </mc:Choice>
              <mc:Fallback>
                <p:oleObj name="Document" r:id="rId4" imgW="9521370" imgH="810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094" y="415749"/>
                        <a:ext cx="11463906" cy="9840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732521"/>
              </p:ext>
            </p:extLst>
          </p:nvPr>
        </p:nvGraphicFramePr>
        <p:xfrm>
          <a:off x="828852" y="1533349"/>
          <a:ext cx="9242518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Document" r:id="rId7" imgW="8584854" imgH="1384329" progId="Word.Document.8">
                  <p:embed/>
                </p:oleObj>
              </mc:Choice>
              <mc:Fallback>
                <p:oleObj name="Document" r:id="rId7" imgW="8584854" imgH="13843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852" y="1533349"/>
                        <a:ext cx="9242518" cy="1503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75849"/>
              </p:ext>
            </p:extLst>
          </p:nvPr>
        </p:nvGraphicFramePr>
        <p:xfrm>
          <a:off x="828852" y="2951163"/>
          <a:ext cx="10191349" cy="1507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Document" r:id="rId10" imgW="8606499" imgH="1262499" progId="Word.Document.8">
                  <p:embed/>
                </p:oleObj>
              </mc:Choice>
              <mc:Fallback>
                <p:oleObj name="Document" r:id="rId10" imgW="8606499" imgH="12624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852" y="2951163"/>
                        <a:ext cx="10191349" cy="15079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778418"/>
              </p:ext>
            </p:extLst>
          </p:nvPr>
        </p:nvGraphicFramePr>
        <p:xfrm>
          <a:off x="966258" y="4303184"/>
          <a:ext cx="10005133" cy="2402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Document" r:id="rId13" imgW="9572237" imgH="2373340" progId="Word.Document.8">
                  <p:embed/>
                </p:oleObj>
              </mc:Choice>
              <mc:Fallback>
                <p:oleObj name="Document" r:id="rId13" imgW="9572237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258" y="4303184"/>
                        <a:ext cx="10005133" cy="24024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593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004696"/>
              </p:ext>
            </p:extLst>
          </p:nvPr>
        </p:nvGraphicFramePr>
        <p:xfrm>
          <a:off x="715786" y="440267"/>
          <a:ext cx="10964917" cy="1185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Document" r:id="rId4" imgW="8606499" imgH="921808" progId="Word.Document.8">
                  <p:embed/>
                </p:oleObj>
              </mc:Choice>
              <mc:Fallback>
                <p:oleObj name="Document" r:id="rId4" imgW="8606499" imgH="9218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786" y="440267"/>
                        <a:ext cx="10964917" cy="11853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194832"/>
              </p:ext>
            </p:extLst>
          </p:nvPr>
        </p:nvGraphicFramePr>
        <p:xfrm>
          <a:off x="605366" y="1763889"/>
          <a:ext cx="1176178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Document" r:id="rId7" imgW="8965810" imgH="798541" progId="Word.Document.8">
                  <p:embed/>
                </p:oleObj>
              </mc:Choice>
              <mc:Fallback>
                <p:oleObj name="Document" r:id="rId7" imgW="8965810" imgH="7985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66" y="1763889"/>
                        <a:ext cx="11761788" cy="10525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633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92164" y="270580"/>
            <a:ext cx="7920037" cy="497064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分组转化法求和</a:t>
            </a:r>
            <a:endParaRPr lang="zh-CN" altLang="zh-CN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916553"/>
              </p:ext>
            </p:extLst>
          </p:nvPr>
        </p:nvGraphicFramePr>
        <p:xfrm>
          <a:off x="98892" y="771525"/>
          <a:ext cx="11841317" cy="1123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Document" r:id="rId4" imgW="10316832" imgH="967090" progId="Word.Document.8">
                  <p:embed/>
                </p:oleObj>
              </mc:Choice>
              <mc:Fallback>
                <p:oleObj name="Document" r:id="rId4" imgW="10316832" imgH="9670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92" y="771525"/>
                        <a:ext cx="11841317" cy="11235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194774"/>
              </p:ext>
            </p:extLst>
          </p:nvPr>
        </p:nvGraphicFramePr>
        <p:xfrm>
          <a:off x="300038" y="1900238"/>
          <a:ext cx="7900987" cy="2011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Document" r:id="rId7" imgW="7795525" imgH="1873444" progId="Word.Document.8">
                  <p:embed/>
                </p:oleObj>
              </mc:Choice>
              <mc:Fallback>
                <p:oleObj name="Document" r:id="rId7" imgW="7795525" imgH="18734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900238"/>
                        <a:ext cx="7900987" cy="20114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21538"/>
              </p:ext>
            </p:extLst>
          </p:nvPr>
        </p:nvGraphicFramePr>
        <p:xfrm>
          <a:off x="161925" y="3911669"/>
          <a:ext cx="12030075" cy="222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Document" r:id="rId10" imgW="11864465" imgH="1780005" progId="Word.Document.8">
                  <p:embed/>
                </p:oleObj>
              </mc:Choice>
              <mc:Fallback>
                <p:oleObj name="Document" r:id="rId10" imgW="11864465" imgH="1780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3911669"/>
                        <a:ext cx="12030075" cy="22240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6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85191"/>
              </p:ext>
            </p:extLst>
          </p:nvPr>
        </p:nvGraphicFramePr>
        <p:xfrm>
          <a:off x="927653" y="998261"/>
          <a:ext cx="10733841" cy="2480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Document" r:id="rId4" imgW="7734558" imgH="1790068" progId="Word.Document.8">
                  <p:embed/>
                </p:oleObj>
              </mc:Choice>
              <mc:Fallback>
                <p:oleObj name="Document" r:id="rId4" imgW="7734558" imgH="17900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653" y="998261"/>
                        <a:ext cx="10733841" cy="24804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909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028306"/>
              </p:ext>
            </p:extLst>
          </p:nvPr>
        </p:nvGraphicFramePr>
        <p:xfrm>
          <a:off x="662608" y="416615"/>
          <a:ext cx="11363773" cy="1465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Document" r:id="rId4" imgW="10189486" imgH="1445423" progId="Word.Document.8">
                  <p:embed/>
                </p:oleObj>
              </mc:Choice>
              <mc:Fallback>
                <p:oleObj name="Document" r:id="rId4" imgW="10189486" imgH="14454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08" y="416615"/>
                        <a:ext cx="11363773" cy="14651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452769"/>
              </p:ext>
            </p:extLst>
          </p:nvPr>
        </p:nvGraphicFramePr>
        <p:xfrm>
          <a:off x="662608" y="1683026"/>
          <a:ext cx="10229850" cy="1745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Document" r:id="rId7" imgW="9497200" imgH="1426017" progId="Word.Document.8">
                  <p:embed/>
                </p:oleObj>
              </mc:Choice>
              <mc:Fallback>
                <p:oleObj name="Document" r:id="rId7" imgW="9497200" imgH="1426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08" y="1683026"/>
                        <a:ext cx="10229850" cy="17459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975917"/>
              </p:ext>
            </p:extLst>
          </p:nvPr>
        </p:nvGraphicFramePr>
        <p:xfrm>
          <a:off x="586631" y="3572495"/>
          <a:ext cx="11515725" cy="29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Document" r:id="rId10" imgW="10705003" imgH="2570999" progId="Word.Document.8">
                  <p:embed/>
                </p:oleObj>
              </mc:Choice>
              <mc:Fallback>
                <p:oleObj name="Document" r:id="rId10" imgW="10705003" imgH="25709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631" y="3572495"/>
                        <a:ext cx="11515725" cy="2960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54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2424" y="128243"/>
            <a:ext cx="7920038" cy="4416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>
                <a:latin typeface="黑体" pitchFamily="49" charset="-122"/>
                <a:ea typeface="黑体" pitchFamily="49" charset="-122"/>
              </a:rPr>
              <a:t>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错位相减法求和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356428"/>
              </p:ext>
            </p:extLst>
          </p:nvPr>
        </p:nvGraphicFramePr>
        <p:xfrm>
          <a:off x="352424" y="795131"/>
          <a:ext cx="11652732" cy="1784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Document" r:id="rId4" imgW="11658114" imgH="1852600" progId="Word.Document.8">
                  <p:embed/>
                </p:oleObj>
              </mc:Choice>
              <mc:Fallback>
                <p:oleObj name="Document" r:id="rId4" imgW="11658114" imgH="1852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4" y="795131"/>
                        <a:ext cx="11652732" cy="17840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069664"/>
              </p:ext>
            </p:extLst>
          </p:nvPr>
        </p:nvGraphicFramePr>
        <p:xfrm>
          <a:off x="927652" y="2707585"/>
          <a:ext cx="9221236" cy="3781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Document" r:id="rId7" imgW="7012329" imgH="2861737" progId="Word.Document.8">
                  <p:embed/>
                </p:oleObj>
              </mc:Choice>
              <mc:Fallback>
                <p:oleObj name="Document" r:id="rId7" imgW="7012329" imgH="28617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652" y="2707585"/>
                        <a:ext cx="9221236" cy="37817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089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608361"/>
              </p:ext>
            </p:extLst>
          </p:nvPr>
        </p:nvGraphicFramePr>
        <p:xfrm>
          <a:off x="735909" y="550793"/>
          <a:ext cx="11111007" cy="498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Document" r:id="rId4" imgW="8468331" imgH="3776716" progId="Word.Document.8">
                  <p:embed/>
                </p:oleObj>
              </mc:Choice>
              <mc:Fallback>
                <p:oleObj name="Document" r:id="rId4" imgW="8468331" imgH="37767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09" y="550793"/>
                        <a:ext cx="11111007" cy="49886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460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779863"/>
              </p:ext>
            </p:extLst>
          </p:nvPr>
        </p:nvGraphicFramePr>
        <p:xfrm>
          <a:off x="477369" y="1255851"/>
          <a:ext cx="11211049" cy="2468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Document" r:id="rId4" imgW="9662064" imgH="2027977" progId="Word.Document.8">
                  <p:embed/>
                </p:oleObj>
              </mc:Choice>
              <mc:Fallback>
                <p:oleObj name="Document" r:id="rId4" imgW="9662064" imgH="20279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9" y="1255851"/>
                        <a:ext cx="11211049" cy="24680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275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188026"/>
              </p:ext>
            </p:extLst>
          </p:nvPr>
        </p:nvGraphicFramePr>
        <p:xfrm>
          <a:off x="511855" y="1201737"/>
          <a:ext cx="11546897" cy="135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Document" r:id="rId4" imgW="9934433" imgH="1186670" progId="Word.Document.8">
                  <p:embed/>
                </p:oleObj>
              </mc:Choice>
              <mc:Fallback>
                <p:oleObj name="Document" r:id="rId4" imgW="9934433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55" y="1201737"/>
                        <a:ext cx="11546897" cy="13564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852452"/>
              </p:ext>
            </p:extLst>
          </p:nvPr>
        </p:nvGraphicFramePr>
        <p:xfrm>
          <a:off x="2432050" y="1998434"/>
          <a:ext cx="1327053" cy="472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Document" r:id="rId7" imgW="1111033" imgH="395677" progId="Word.Document.8">
                  <p:embed/>
                </p:oleObj>
              </mc:Choice>
              <mc:Fallback>
                <p:oleObj name="Document" r:id="rId7" imgW="1111033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1998434"/>
                        <a:ext cx="1327053" cy="4726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912232"/>
              </p:ext>
            </p:extLst>
          </p:nvPr>
        </p:nvGraphicFramePr>
        <p:xfrm>
          <a:off x="666069" y="2740475"/>
          <a:ext cx="10491788" cy="341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Document" r:id="rId10" imgW="9844606" imgH="3174037" progId="Word.Document.8">
                  <p:embed/>
                </p:oleObj>
              </mc:Choice>
              <mc:Fallback>
                <p:oleObj name="Document" r:id="rId10" imgW="9844606" imgH="31740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69" y="2740475"/>
                        <a:ext cx="10491788" cy="34117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3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58076"/>
              </p:ext>
            </p:extLst>
          </p:nvPr>
        </p:nvGraphicFramePr>
        <p:xfrm>
          <a:off x="875679" y="315567"/>
          <a:ext cx="9949154" cy="203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Document" r:id="rId4" imgW="8906646" imgH="1819178" progId="Word.Document.8">
                  <p:embed/>
                </p:oleObj>
              </mc:Choice>
              <mc:Fallback>
                <p:oleObj name="Document" r:id="rId4" imgW="8906646" imgH="18191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679" y="315567"/>
                        <a:ext cx="9949154" cy="20300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533809"/>
              </p:ext>
            </p:extLst>
          </p:nvPr>
        </p:nvGraphicFramePr>
        <p:xfrm>
          <a:off x="1000125" y="2343150"/>
          <a:ext cx="10387013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Document" r:id="rId7" imgW="8540842" imgH="1780005" progId="Word.Document.8">
                  <p:embed/>
                </p:oleObj>
              </mc:Choice>
              <mc:Fallback>
                <p:oleObj name="Document" r:id="rId7" imgW="8540842" imgH="1780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343150"/>
                        <a:ext cx="10387013" cy="20716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725713"/>
              </p:ext>
            </p:extLst>
          </p:nvPr>
        </p:nvGraphicFramePr>
        <p:xfrm>
          <a:off x="875679" y="4273412"/>
          <a:ext cx="10387013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Document" r:id="rId10" imgW="8540842" imgH="1582347" progId="Word.Document.8">
                  <p:embed/>
                </p:oleObj>
              </mc:Choice>
              <mc:Fallback>
                <p:oleObj name="Document" r:id="rId10" imgW="8540842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679" y="4273412"/>
                        <a:ext cx="10387013" cy="1900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42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47926"/>
              </p:ext>
            </p:extLst>
          </p:nvPr>
        </p:nvGraphicFramePr>
        <p:xfrm>
          <a:off x="1036569" y="199818"/>
          <a:ext cx="7215188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Document" r:id="rId4" imgW="8413496" imgH="1617566" progId="Word.Document.8">
                  <p:embed/>
                </p:oleObj>
              </mc:Choice>
              <mc:Fallback>
                <p:oleObj name="Document" r:id="rId4" imgW="8413496" imgH="16175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569" y="199818"/>
                        <a:ext cx="7215188" cy="1385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930791"/>
              </p:ext>
            </p:extLst>
          </p:nvPr>
        </p:nvGraphicFramePr>
        <p:xfrm>
          <a:off x="893796" y="1580943"/>
          <a:ext cx="11140320" cy="2062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Document" r:id="rId7" imgW="10529316" imgH="1951070" progId="Word.Document.8">
                  <p:embed/>
                </p:oleObj>
              </mc:Choice>
              <mc:Fallback>
                <p:oleObj name="Document" r:id="rId7" imgW="10529316" imgH="19510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96" y="1580943"/>
                        <a:ext cx="11140320" cy="20623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266"/>
              </p:ext>
            </p:extLst>
          </p:nvPr>
        </p:nvGraphicFramePr>
        <p:xfrm>
          <a:off x="893796" y="3643313"/>
          <a:ext cx="10115550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Document" r:id="rId10" imgW="10306731" imgH="3197756" progId="Word.Document.8">
                  <p:embed/>
                </p:oleObj>
              </mc:Choice>
              <mc:Fallback>
                <p:oleObj name="Document" r:id="rId10" imgW="10306731" imgH="31977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96" y="3643313"/>
                        <a:ext cx="10115550" cy="317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104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886769"/>
              </p:ext>
            </p:extLst>
          </p:nvPr>
        </p:nvGraphicFramePr>
        <p:xfrm>
          <a:off x="1034290" y="812318"/>
          <a:ext cx="10252089" cy="3613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Document" r:id="rId4" imgW="9506219" imgH="3560011" progId="Word.Document.8">
                  <p:embed/>
                </p:oleObj>
              </mc:Choice>
              <mc:Fallback>
                <p:oleObj name="Document" r:id="rId4" imgW="9506219" imgH="3560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290" y="812318"/>
                        <a:ext cx="10252089" cy="36139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168800"/>
              </p:ext>
            </p:extLst>
          </p:nvPr>
        </p:nvGraphicFramePr>
        <p:xfrm>
          <a:off x="684143" y="4426227"/>
          <a:ext cx="11315700" cy="201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Document" r:id="rId7" imgW="8901596" imgH="1582347" progId="Word.Document.8">
                  <p:embed/>
                </p:oleObj>
              </mc:Choice>
              <mc:Fallback>
                <p:oleObj name="Document" r:id="rId7" imgW="8901596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143" y="4426227"/>
                        <a:ext cx="11315700" cy="20145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41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277212"/>
              </p:ext>
            </p:extLst>
          </p:nvPr>
        </p:nvGraphicFramePr>
        <p:xfrm>
          <a:off x="1010064" y="239575"/>
          <a:ext cx="70866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Document" r:id="rId4" imgW="8416743" imgH="989012" progId="Word.Document.8">
                  <p:embed/>
                </p:oleObj>
              </mc:Choice>
              <mc:Fallback>
                <p:oleObj name="Document" r:id="rId4" imgW="8416743" imgH="9890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064" y="239575"/>
                        <a:ext cx="70866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096234"/>
              </p:ext>
            </p:extLst>
          </p:nvPr>
        </p:nvGraphicFramePr>
        <p:xfrm>
          <a:off x="877543" y="1204499"/>
          <a:ext cx="10498555" cy="220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Document" r:id="rId7" imgW="8416743" imgH="1852600" progId="Word.Document.8">
                  <p:embed/>
                </p:oleObj>
              </mc:Choice>
              <mc:Fallback>
                <p:oleObj name="Document" r:id="rId7" imgW="8416743" imgH="1852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543" y="1204499"/>
                        <a:ext cx="10498555" cy="22013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269390"/>
              </p:ext>
            </p:extLst>
          </p:nvPr>
        </p:nvGraphicFramePr>
        <p:xfrm>
          <a:off x="926170" y="3405809"/>
          <a:ext cx="104013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Document" r:id="rId10" imgW="8561044" imgH="2159510" progId="Word.Document.8">
                  <p:embed/>
                </p:oleObj>
              </mc:Choice>
              <mc:Fallback>
                <p:oleObj name="Document" r:id="rId10" imgW="8561044" imgH="21595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170" y="3405809"/>
                        <a:ext cx="10401300" cy="2628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528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26978"/>
              </p:ext>
            </p:extLst>
          </p:nvPr>
        </p:nvGraphicFramePr>
        <p:xfrm>
          <a:off x="806105" y="346007"/>
          <a:ext cx="11087939" cy="3497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Document" r:id="rId4" imgW="9506219" imgH="2992551" progId="Word.Document.8">
                  <p:embed/>
                </p:oleObj>
              </mc:Choice>
              <mc:Fallback>
                <p:oleObj name="Document" r:id="rId4" imgW="9506219" imgH="29925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05" y="346007"/>
                        <a:ext cx="11087939" cy="34971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557040"/>
              </p:ext>
            </p:extLst>
          </p:nvPr>
        </p:nvGraphicFramePr>
        <p:xfrm>
          <a:off x="673583" y="3714720"/>
          <a:ext cx="10960997" cy="302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Document" r:id="rId7" imgW="8630670" imgH="2373340" progId="Word.Document.8">
                  <p:embed/>
                </p:oleObj>
              </mc:Choice>
              <mc:Fallback>
                <p:oleObj name="Document" r:id="rId7" imgW="8630670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83" y="3714720"/>
                        <a:ext cx="10960997" cy="30273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363344"/>
              </p:ext>
            </p:extLst>
          </p:nvPr>
        </p:nvGraphicFramePr>
        <p:xfrm>
          <a:off x="750198" y="421584"/>
          <a:ext cx="10942536" cy="200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Document" r:id="rId4" imgW="9639698" imgH="1852600" progId="Word.Document.8">
                  <p:embed/>
                </p:oleObj>
              </mc:Choice>
              <mc:Fallback>
                <p:oleObj name="Document" r:id="rId4" imgW="9639698" imgH="1852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198" y="421584"/>
                        <a:ext cx="10942536" cy="20035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245304"/>
              </p:ext>
            </p:extLst>
          </p:nvPr>
        </p:nvGraphicFramePr>
        <p:xfrm>
          <a:off x="514350" y="2428875"/>
          <a:ext cx="7700963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Document" r:id="rId7" imgW="7847834" imgH="1915491" progId="Word.Document.8">
                  <p:embed/>
                </p:oleObj>
              </mc:Choice>
              <mc:Fallback>
                <p:oleObj name="Document" r:id="rId7" imgW="7847834" imgH="19154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428875"/>
                        <a:ext cx="7700963" cy="1900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692156"/>
              </p:ext>
            </p:extLst>
          </p:nvPr>
        </p:nvGraphicFramePr>
        <p:xfrm>
          <a:off x="514350" y="4171950"/>
          <a:ext cx="11844338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Document" r:id="rId10" imgW="11872762" imgH="1929867" progId="Word.Document.8">
                  <p:embed/>
                </p:oleObj>
              </mc:Choice>
              <mc:Fallback>
                <p:oleObj name="Document" r:id="rId10" imgW="11872762" imgH="19298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4171950"/>
                        <a:ext cx="11844338" cy="1943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523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5045" y="327025"/>
            <a:ext cx="7920038" cy="48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/>
              <a:t>误区警示　</a:t>
            </a:r>
            <a:r>
              <a:rPr lang="en-US" sz="2400" b="1" dirty="0"/>
              <a:t>10.</a:t>
            </a:r>
            <a:r>
              <a:rPr lang="zh-CN" altLang="en-US" sz="2400" b="1" dirty="0"/>
              <a:t>错位相减法求和中常见的问题</a:t>
            </a:r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203460"/>
              </p:ext>
            </p:extLst>
          </p:nvPr>
        </p:nvGraphicFramePr>
        <p:xfrm>
          <a:off x="605045" y="1022695"/>
          <a:ext cx="1131570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Document" r:id="rId4" imgW="11905230" imgH="1852600" progId="Word.Document.8">
                  <p:embed/>
                </p:oleObj>
              </mc:Choice>
              <mc:Fallback>
                <p:oleObj name="Document" r:id="rId4" imgW="11905230" imgH="1852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045" y="1022695"/>
                        <a:ext cx="11315700" cy="16859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694316"/>
              </p:ext>
            </p:extLst>
          </p:nvPr>
        </p:nvGraphicFramePr>
        <p:xfrm>
          <a:off x="785813" y="2714625"/>
          <a:ext cx="98012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Document" r:id="rId7" imgW="8734927" imgH="2649344" progId="Word.Document.8">
                  <p:embed/>
                </p:oleObj>
              </mc:Choice>
              <mc:Fallback>
                <p:oleObj name="Document" r:id="rId7" imgW="8734927" imgH="26493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714625"/>
                        <a:ext cx="9801225" cy="2971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610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7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518682"/>
              </p:ext>
            </p:extLst>
          </p:nvPr>
        </p:nvGraphicFramePr>
        <p:xfrm>
          <a:off x="1455668" y="196092"/>
          <a:ext cx="9236919" cy="4733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Document" r:id="rId4" imgW="8790123" imgH="4746681" progId="Word.Document.8">
                  <p:embed/>
                </p:oleObj>
              </mc:Choice>
              <mc:Fallback>
                <p:oleObj name="Document" r:id="rId4" imgW="8790123" imgH="47466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668" y="196092"/>
                        <a:ext cx="9236919" cy="47337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472635"/>
              </p:ext>
            </p:extLst>
          </p:nvPr>
        </p:nvGraphicFramePr>
        <p:xfrm>
          <a:off x="1314450" y="4611757"/>
          <a:ext cx="9477418" cy="190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Document" r:id="rId7" imgW="9854707" imgH="1984492" progId="Word.Document.8">
                  <p:embed/>
                </p:oleObj>
              </mc:Choice>
              <mc:Fallback>
                <p:oleObj name="Document" r:id="rId7" imgW="9854707" imgH="19844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4611757"/>
                        <a:ext cx="9477418" cy="1908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993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61874"/>
              </p:ext>
            </p:extLst>
          </p:nvPr>
        </p:nvGraphicFramePr>
        <p:xfrm>
          <a:off x="403777" y="270427"/>
          <a:ext cx="11576188" cy="1227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8" name="Document" r:id="rId4" imgW="8729155" imgH="963496" progId="Word.Document.8">
                  <p:embed/>
                </p:oleObj>
              </mc:Choice>
              <mc:Fallback>
                <p:oleObj name="Document" r:id="rId4" imgW="8729155" imgH="963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77" y="270427"/>
                        <a:ext cx="11576188" cy="12270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720744"/>
              </p:ext>
            </p:extLst>
          </p:nvPr>
        </p:nvGraphicFramePr>
        <p:xfrm>
          <a:off x="806539" y="1593160"/>
          <a:ext cx="10770663" cy="2687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Document" r:id="rId7" imgW="8121646" imgH="2030133" progId="Word.Document.8">
                  <p:embed/>
                </p:oleObj>
              </mc:Choice>
              <mc:Fallback>
                <p:oleObj name="Document" r:id="rId7" imgW="8121646" imgH="20301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539" y="1593160"/>
                        <a:ext cx="10770663" cy="26872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304206"/>
              </p:ext>
            </p:extLst>
          </p:nvPr>
        </p:nvGraphicFramePr>
        <p:xfrm>
          <a:off x="5376034" y="816665"/>
          <a:ext cx="24574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Document" r:id="rId10" imgW="1943429" imgH="394598" progId="Word.Document.8">
                  <p:embed/>
                </p:oleObj>
              </mc:Choice>
              <mc:Fallback>
                <p:oleObj name="Document" r:id="rId10" imgW="1943429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034" y="816665"/>
                        <a:ext cx="2457450" cy="485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04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36540"/>
              </p:ext>
            </p:extLst>
          </p:nvPr>
        </p:nvGraphicFramePr>
        <p:xfrm>
          <a:off x="863358" y="125482"/>
          <a:ext cx="9786938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Document" r:id="rId4" imgW="8729155" imgH="1373907" progId="Word.Document.8">
                  <p:embed/>
                </p:oleObj>
              </mc:Choice>
              <mc:Fallback>
                <p:oleObj name="Document" r:id="rId4" imgW="8729155" imgH="13739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358" y="125482"/>
                        <a:ext cx="9786938" cy="15144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140907"/>
              </p:ext>
            </p:extLst>
          </p:nvPr>
        </p:nvGraphicFramePr>
        <p:xfrm>
          <a:off x="1000125" y="1643063"/>
          <a:ext cx="9444038" cy="504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Document" r:id="rId6" imgW="9279665" imgH="4936433" progId="Word.Document.8">
                  <p:embed/>
                </p:oleObj>
              </mc:Choice>
              <mc:Fallback>
                <p:oleObj name="Document" r:id="rId6" imgW="9279665" imgH="49364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643063"/>
                        <a:ext cx="9444038" cy="5043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043677"/>
              </p:ext>
            </p:extLst>
          </p:nvPr>
        </p:nvGraphicFramePr>
        <p:xfrm>
          <a:off x="3003895" y="639832"/>
          <a:ext cx="13430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Document" r:id="rId9" imgW="1068650" imgH="801775" progId="Word.Document.8">
                  <p:embed/>
                </p:oleObj>
              </mc:Choice>
              <mc:Fallback>
                <p:oleObj name="Document" r:id="rId9" imgW="1068650" imgH="8017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895" y="639832"/>
                        <a:ext cx="1343025" cy="1000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55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414729"/>
              </p:ext>
            </p:extLst>
          </p:nvPr>
        </p:nvGraphicFramePr>
        <p:xfrm>
          <a:off x="894670" y="561976"/>
          <a:ext cx="10942904" cy="5664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Document" r:id="rId4" imgW="10984948" imgH="5633629" progId="Word.Document.8">
                  <p:embed/>
                </p:oleObj>
              </mc:Choice>
              <mc:Fallback>
                <p:oleObj name="Document" r:id="rId4" imgW="10984948" imgH="56336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670" y="561976"/>
                        <a:ext cx="10942904" cy="56646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47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411124"/>
              </p:ext>
            </p:extLst>
          </p:nvPr>
        </p:nvGraphicFramePr>
        <p:xfrm>
          <a:off x="419100" y="399947"/>
          <a:ext cx="11710987" cy="905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Document" r:id="rId4" imgW="11713670" imgH="877245" progId="Word.Document.8">
                  <p:embed/>
                </p:oleObj>
              </mc:Choice>
              <mc:Fallback>
                <p:oleObj name="Document" r:id="rId4" imgW="11713670" imgH="8772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399947"/>
                        <a:ext cx="11710987" cy="9050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714189"/>
              </p:ext>
            </p:extLst>
          </p:nvPr>
        </p:nvGraphicFramePr>
        <p:xfrm>
          <a:off x="584752" y="1534371"/>
          <a:ext cx="1081563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Document" r:id="rId7" imgW="9518124" imgH="2001383" progId="Word.Document.8">
                  <p:embed/>
                </p:oleObj>
              </mc:Choice>
              <mc:Fallback>
                <p:oleObj name="Document" r:id="rId7" imgW="9518124" imgH="20013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52" y="1534371"/>
                        <a:ext cx="10815638" cy="2286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774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79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287312"/>
              </p:ext>
            </p:extLst>
          </p:nvPr>
        </p:nvGraphicFramePr>
        <p:xfrm>
          <a:off x="942975" y="471488"/>
          <a:ext cx="10144125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Document" r:id="rId3" imgW="10598581" imgH="5537675" progId="Word.Document.8">
                  <p:embed/>
                </p:oleObj>
              </mc:Choice>
              <mc:Fallback>
                <p:oleObj name="Document" r:id="rId3" imgW="10598581" imgH="5537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471488"/>
                        <a:ext cx="10144125" cy="5314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651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204663"/>
              </p:ext>
            </p:extLst>
          </p:nvPr>
        </p:nvGraphicFramePr>
        <p:xfrm>
          <a:off x="576677" y="269393"/>
          <a:ext cx="11044237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name="Document" r:id="rId4" imgW="10416039" imgH="1952507" progId="Word.Document.8">
                  <p:embed/>
                </p:oleObj>
              </mc:Choice>
              <mc:Fallback>
                <p:oleObj name="Document" r:id="rId4" imgW="10416039" imgH="19525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677" y="269393"/>
                        <a:ext cx="11044237" cy="2000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722843"/>
              </p:ext>
            </p:extLst>
          </p:nvPr>
        </p:nvGraphicFramePr>
        <p:xfrm>
          <a:off x="751026" y="2086183"/>
          <a:ext cx="10972800" cy="2128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Document" r:id="rId7" imgW="10625998" imgH="1977664" progId="Word.Document.8">
                  <p:embed/>
                </p:oleObj>
              </mc:Choice>
              <mc:Fallback>
                <p:oleObj name="Document" r:id="rId7" imgW="10625998" imgH="1977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026" y="2086183"/>
                        <a:ext cx="10972800" cy="21280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017101"/>
              </p:ext>
            </p:extLst>
          </p:nvPr>
        </p:nvGraphicFramePr>
        <p:xfrm>
          <a:off x="571500" y="4214813"/>
          <a:ext cx="10815638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Document" r:id="rId9" imgW="10625998" imgH="2373340" progId="Word.Document.8">
                  <p:embed/>
                </p:oleObj>
              </mc:Choice>
              <mc:Fallback>
                <p:oleObj name="Document" r:id="rId9" imgW="10625998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214813"/>
                        <a:ext cx="10815638" cy="24145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509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649555"/>
              </p:ext>
            </p:extLst>
          </p:nvPr>
        </p:nvGraphicFramePr>
        <p:xfrm>
          <a:off x="527050" y="246063"/>
          <a:ext cx="11371263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Document" r:id="rId4" imgW="9752974" imgH="1582347" progId="Word.Document.8">
                  <p:embed/>
                </p:oleObj>
              </mc:Choice>
              <mc:Fallback>
                <p:oleObj name="Document" r:id="rId4" imgW="9752974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246063"/>
                        <a:ext cx="11371263" cy="1852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74325"/>
              </p:ext>
            </p:extLst>
          </p:nvPr>
        </p:nvGraphicFramePr>
        <p:xfrm>
          <a:off x="635908" y="2388508"/>
          <a:ext cx="10507953" cy="3250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Document" r:id="rId7" imgW="7403747" imgH="2769017" progId="Word.Document.8">
                  <p:embed/>
                </p:oleObj>
              </mc:Choice>
              <mc:Fallback>
                <p:oleObj name="Document" r:id="rId7" imgW="7403747" imgH="2769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08" y="2388508"/>
                        <a:ext cx="10507953" cy="32502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91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363679"/>
              </p:ext>
            </p:extLst>
          </p:nvPr>
        </p:nvGraphicFramePr>
        <p:xfrm>
          <a:off x="928688" y="671513"/>
          <a:ext cx="10101262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ocument" r:id="rId3" imgW="9247919" imgH="3164334" progId="Word.Document.8">
                  <p:embed/>
                </p:oleObj>
              </mc:Choice>
              <mc:Fallback>
                <p:oleObj name="Document" r:id="rId3" imgW="9247919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671513"/>
                        <a:ext cx="10101262" cy="3457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97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919857"/>
              </p:ext>
            </p:extLst>
          </p:nvPr>
        </p:nvGraphicFramePr>
        <p:xfrm>
          <a:off x="1025663" y="319653"/>
          <a:ext cx="10180677" cy="1568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Document" r:id="rId4" imgW="10097133" imgH="1582347" progId="Word.Document.8">
                  <p:embed/>
                </p:oleObj>
              </mc:Choice>
              <mc:Fallback>
                <p:oleObj name="Document" r:id="rId4" imgW="10097133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663" y="319653"/>
                        <a:ext cx="10180677" cy="15684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040856"/>
              </p:ext>
            </p:extLst>
          </p:nvPr>
        </p:nvGraphicFramePr>
        <p:xfrm>
          <a:off x="4328432" y="1075187"/>
          <a:ext cx="817090" cy="85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Document" r:id="rId7" imgW="846871" imgH="883714" progId="Word.Document.8">
                  <p:embed/>
                </p:oleObj>
              </mc:Choice>
              <mc:Fallback>
                <p:oleObj name="Document" r:id="rId7" imgW="846871" imgH="8837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8432" y="1075187"/>
                        <a:ext cx="817090" cy="8556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167359"/>
              </p:ext>
            </p:extLst>
          </p:nvPr>
        </p:nvGraphicFramePr>
        <p:xfrm>
          <a:off x="814771" y="2024516"/>
          <a:ext cx="11037888" cy="1785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Document" r:id="rId10" imgW="12775729" imgH="2059962" progId="Word.Document.8">
                  <p:embed/>
                </p:oleObj>
              </mc:Choice>
              <mc:Fallback>
                <p:oleObj name="Document" r:id="rId10" imgW="12775729" imgH="20599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771" y="2024516"/>
                        <a:ext cx="11037888" cy="17850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94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830370"/>
              </p:ext>
            </p:extLst>
          </p:nvPr>
        </p:nvGraphicFramePr>
        <p:xfrm>
          <a:off x="831397" y="162479"/>
          <a:ext cx="11051630" cy="2253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Document" r:id="rId4" imgW="9942731" imgH="2074337" progId="Word.Document.8">
                  <p:embed/>
                </p:oleObj>
              </mc:Choice>
              <mc:Fallback>
                <p:oleObj name="Document" r:id="rId4" imgW="9942731" imgH="20743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397" y="162479"/>
                        <a:ext cx="11051630" cy="22533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19976"/>
              </p:ext>
            </p:extLst>
          </p:nvPr>
        </p:nvGraphicFramePr>
        <p:xfrm>
          <a:off x="831397" y="2074136"/>
          <a:ext cx="9929812" cy="275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Document" r:id="rId7" imgW="10756591" imgH="2971348" progId="Word.Document.8">
                  <p:embed/>
                </p:oleObj>
              </mc:Choice>
              <mc:Fallback>
                <p:oleObj name="Document" r:id="rId7" imgW="10756591" imgH="29713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397" y="2074136"/>
                        <a:ext cx="9929812" cy="27556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694932"/>
              </p:ext>
            </p:extLst>
          </p:nvPr>
        </p:nvGraphicFramePr>
        <p:xfrm>
          <a:off x="666750" y="4327480"/>
          <a:ext cx="11022013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Document" r:id="rId10" imgW="13094996" imgH="2769017" progId="Word.Document.8">
                  <p:embed/>
                </p:oleObj>
              </mc:Choice>
              <mc:Fallback>
                <p:oleObj name="Document" r:id="rId10" imgW="13094996" imgH="2769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327480"/>
                        <a:ext cx="11022013" cy="2584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9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630838"/>
              </p:ext>
            </p:extLst>
          </p:nvPr>
        </p:nvGraphicFramePr>
        <p:xfrm>
          <a:off x="932833" y="760094"/>
          <a:ext cx="10775696" cy="5801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Document" r:id="rId4" imgW="8937310" imgH="4768244" progId="Word.Document.8">
                  <p:embed/>
                </p:oleObj>
              </mc:Choice>
              <mc:Fallback>
                <p:oleObj name="Document" r:id="rId4" imgW="8937310" imgH="47682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833" y="760094"/>
                        <a:ext cx="10775696" cy="58016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4167175" y="298429"/>
            <a:ext cx="29530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知识聚焦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4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487276"/>
              </p:ext>
            </p:extLst>
          </p:nvPr>
        </p:nvGraphicFramePr>
        <p:xfrm>
          <a:off x="9055547" y="1160635"/>
          <a:ext cx="227965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Document" r:id="rId7" imgW="2514960" imgH="1555865" progId="Word.Document.8">
                  <p:embed/>
                </p:oleObj>
              </mc:Choice>
              <mc:Fallback>
                <p:oleObj name="Document" r:id="rId7" imgW="2514960" imgH="15558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5547" y="1160635"/>
                        <a:ext cx="2279650" cy="141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288173"/>
              </p:ext>
            </p:extLst>
          </p:nvPr>
        </p:nvGraphicFramePr>
        <p:xfrm>
          <a:off x="1760162" y="1554155"/>
          <a:ext cx="2535237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Document" r:id="rId10" imgW="2270265" imgH="1298474" progId="Word.Document.8">
                  <p:embed/>
                </p:oleObj>
              </mc:Choice>
              <mc:Fallback>
                <p:oleObj name="Document" r:id="rId10" imgW="2270265" imgH="12984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162" y="1554155"/>
                        <a:ext cx="2535237" cy="146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687199"/>
              </p:ext>
            </p:extLst>
          </p:nvPr>
        </p:nvGraphicFramePr>
        <p:xfrm>
          <a:off x="3422274" y="2266153"/>
          <a:ext cx="27924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Document" r:id="rId13" imgW="2509562" imgH="814291" progId="Word.Document.8">
                  <p:embed/>
                </p:oleObj>
              </mc:Choice>
              <mc:Fallback>
                <p:oleObj name="Document" r:id="rId13" imgW="2509562" imgH="8142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274" y="2266153"/>
                        <a:ext cx="2792413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249695"/>
              </p:ext>
            </p:extLst>
          </p:nvPr>
        </p:nvGraphicFramePr>
        <p:xfrm>
          <a:off x="6263134" y="2205008"/>
          <a:ext cx="2792413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Document" r:id="rId16" imgW="2497687" imgH="1280475" progId="Word.Document.8">
                  <p:embed/>
                </p:oleObj>
              </mc:Choice>
              <mc:Fallback>
                <p:oleObj name="Document" r:id="rId16" imgW="2497687" imgH="12804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3134" y="2205008"/>
                        <a:ext cx="2792413" cy="142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665668"/>
              </p:ext>
            </p:extLst>
          </p:nvPr>
        </p:nvGraphicFramePr>
        <p:xfrm>
          <a:off x="7924800" y="3682472"/>
          <a:ext cx="2547938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Document" r:id="rId19" imgW="2899275" imgH="1600863" progId="Word.Document.8">
                  <p:embed/>
                </p:oleObj>
              </mc:Choice>
              <mc:Fallback>
                <p:oleObj name="Document" r:id="rId19" imgW="2899275" imgH="16008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682472"/>
                        <a:ext cx="2547938" cy="1414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508258"/>
              </p:ext>
            </p:extLst>
          </p:nvPr>
        </p:nvGraphicFramePr>
        <p:xfrm>
          <a:off x="7120228" y="5468937"/>
          <a:ext cx="2522538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Document" r:id="rId22" imgW="2899275" imgH="1600143" progId="Word.Document.8">
                  <p:embed/>
                </p:oleObj>
              </mc:Choice>
              <mc:Fallback>
                <p:oleObj name="Document" r:id="rId22" imgW="2899275" imgH="16001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0228" y="5468937"/>
                        <a:ext cx="2522538" cy="138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52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504544"/>
              </p:ext>
            </p:extLst>
          </p:nvPr>
        </p:nvGraphicFramePr>
        <p:xfrm>
          <a:off x="1101725" y="355952"/>
          <a:ext cx="10337995" cy="496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Document" r:id="rId4" imgW="9534718" imgH="4351004" progId="Word.Document.8">
                  <p:embed/>
                </p:oleObj>
              </mc:Choice>
              <mc:Fallback>
                <p:oleObj name="Document" r:id="rId4" imgW="9534718" imgH="43510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355952"/>
                        <a:ext cx="10337995" cy="49621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488796"/>
              </p:ext>
            </p:extLst>
          </p:nvPr>
        </p:nvGraphicFramePr>
        <p:xfrm>
          <a:off x="6692568" y="236526"/>
          <a:ext cx="227965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Document" r:id="rId7" imgW="2514960" imgH="1555865" progId="Word.Document.8">
                  <p:embed/>
                </p:oleObj>
              </mc:Choice>
              <mc:Fallback>
                <p:oleObj name="Document" r:id="rId7" imgW="2514960" imgH="15558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568" y="236526"/>
                        <a:ext cx="2279650" cy="141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790776"/>
              </p:ext>
            </p:extLst>
          </p:nvPr>
        </p:nvGraphicFramePr>
        <p:xfrm>
          <a:off x="5629275" y="1228725"/>
          <a:ext cx="24288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Document" r:id="rId9" imgW="2202603" imgH="819385" progId="Word.Document.8">
                  <p:embed/>
                </p:oleObj>
              </mc:Choice>
              <mc:Fallback>
                <p:oleObj name="Document" r:id="rId9" imgW="2202603" imgH="8193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1228725"/>
                        <a:ext cx="2428875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200622"/>
              </p:ext>
            </p:extLst>
          </p:nvPr>
        </p:nvGraphicFramePr>
        <p:xfrm>
          <a:off x="3938608" y="2262542"/>
          <a:ext cx="27924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Document" r:id="rId12" imgW="2509562" imgH="814291" progId="Word.Document.8">
                  <p:embed/>
                </p:oleObj>
              </mc:Choice>
              <mc:Fallback>
                <p:oleObj name="Document" r:id="rId12" imgW="2509562" imgH="8142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608" y="2262542"/>
                        <a:ext cx="2792412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284814"/>
              </p:ext>
            </p:extLst>
          </p:nvPr>
        </p:nvGraphicFramePr>
        <p:xfrm>
          <a:off x="2459939" y="3527431"/>
          <a:ext cx="52054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Document" r:id="rId15" imgW="4646324" imgH="809611" progId="Word.Document.8">
                  <p:embed/>
                </p:oleObj>
              </mc:Choice>
              <mc:Fallback>
                <p:oleObj name="Document" r:id="rId15" imgW="4646324" imgH="8096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939" y="3527431"/>
                        <a:ext cx="5205413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568463"/>
              </p:ext>
            </p:extLst>
          </p:nvPr>
        </p:nvGraphicFramePr>
        <p:xfrm>
          <a:off x="2507564" y="4820880"/>
          <a:ext cx="51577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Document" r:id="rId18" imgW="4633844" imgH="808244" progId="Word.Document.8">
                  <p:embed/>
                </p:oleObj>
              </mc:Choice>
              <mc:Fallback>
                <p:oleObj name="Document" r:id="rId18" imgW="4633844" imgH="8082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564" y="4820880"/>
                        <a:ext cx="515778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27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18</Words>
  <Application>Microsoft Office PowerPoint</Application>
  <PresentationFormat>宽屏</PresentationFormat>
  <Paragraphs>10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13</cp:revision>
  <dcterms:created xsi:type="dcterms:W3CDTF">2016-10-25T23:51:37Z</dcterms:created>
  <dcterms:modified xsi:type="dcterms:W3CDTF">2016-10-27T01:16:26Z</dcterms:modified>
</cp:coreProperties>
</file>