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4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1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3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5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1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9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1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9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8D17-B23D-4D81-BE36-CE41591D7B2D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4227-4C40-494B-A44C-4FB18668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5" y="436532"/>
            <a:ext cx="7329095" cy="2135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895" y="2901309"/>
            <a:ext cx="7412361" cy="1504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94" y="4735186"/>
            <a:ext cx="7155781" cy="6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99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65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39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70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17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26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15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5" y="259020"/>
            <a:ext cx="7643101" cy="22036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894" y="2759348"/>
            <a:ext cx="8959875" cy="26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25" y="340811"/>
            <a:ext cx="8177224" cy="15711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61" y="2522446"/>
            <a:ext cx="6746338" cy="11543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025" y="4056600"/>
            <a:ext cx="8399508" cy="461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025" y="5021435"/>
            <a:ext cx="6217748" cy="11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24" y="4228305"/>
            <a:ext cx="9354514" cy="14659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88" y="108380"/>
            <a:ext cx="8896727" cy="1745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124" y="2232810"/>
            <a:ext cx="8947193" cy="12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9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75" y="264179"/>
            <a:ext cx="8870409" cy="15334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75" y="2453591"/>
            <a:ext cx="9158514" cy="75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775" y="3833037"/>
            <a:ext cx="9338626" cy="18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8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55" y="347319"/>
            <a:ext cx="8846139" cy="18139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55" y="2665757"/>
            <a:ext cx="8946092" cy="11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4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42" y="278507"/>
            <a:ext cx="9535437" cy="251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69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7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2016-09-29T01:23:14Z</dcterms:created>
  <dcterms:modified xsi:type="dcterms:W3CDTF">2016-09-30T05:58:00Z</dcterms:modified>
</cp:coreProperties>
</file>