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716" r:id="rId3"/>
    <p:sldId id="723" r:id="rId4"/>
    <p:sldId id="724" r:id="rId5"/>
    <p:sldId id="725" r:id="rId6"/>
    <p:sldId id="726" r:id="rId7"/>
    <p:sldId id="727" r:id="rId8"/>
    <p:sldId id="728" r:id="rId9"/>
    <p:sldId id="729" r:id="rId10"/>
    <p:sldId id="730" r:id="rId11"/>
    <p:sldId id="731" r:id="rId12"/>
    <p:sldId id="732" r:id="rId13"/>
    <p:sldId id="733" r:id="rId14"/>
    <p:sldId id="734" r:id="rId15"/>
    <p:sldId id="717" r:id="rId16"/>
    <p:sldId id="722" r:id="rId17"/>
    <p:sldId id="735" r:id="rId18"/>
    <p:sldId id="718" r:id="rId19"/>
    <p:sldId id="736" r:id="rId20"/>
    <p:sldId id="737" r:id="rId21"/>
    <p:sldId id="738" r:id="rId22"/>
    <p:sldId id="739" r:id="rId23"/>
    <p:sldId id="740" r:id="rId24"/>
    <p:sldId id="741" r:id="rId25"/>
    <p:sldId id="742" r:id="rId26"/>
    <p:sldId id="743" r:id="rId27"/>
    <p:sldId id="744" r:id="rId28"/>
    <p:sldId id="745" r:id="rId29"/>
    <p:sldId id="746" r:id="rId30"/>
    <p:sldId id="747" r:id="rId31"/>
    <p:sldId id="748" r:id="rId32"/>
    <p:sldId id="719" r:id="rId33"/>
    <p:sldId id="749" r:id="rId34"/>
    <p:sldId id="720" r:id="rId35"/>
    <p:sldId id="721" r:id="rId36"/>
    <p:sldId id="750" r:id="rId37"/>
    <p:sldId id="751" r:id="rId38"/>
    <p:sldId id="752" r:id="rId39"/>
    <p:sldId id="381" r:id="rId4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1111"/>
    <a:srgbClr val="FFFFCC"/>
    <a:srgbClr val="6BA42C"/>
    <a:srgbClr val="FFFF99"/>
    <a:srgbClr val="D0000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0" autoAdjust="0"/>
    <p:restoredTop sz="75214" autoAdjust="0"/>
  </p:normalViewPr>
  <p:slideViewPr>
    <p:cSldViewPr>
      <p:cViewPr>
        <p:scale>
          <a:sx n="125" d="100"/>
          <a:sy n="125" d="100"/>
        </p:scale>
        <p:origin x="-1056" y="-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60824-36D3-4A57-94A7-C8FEE66C27F8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E5055-F480-440C-9641-6D6C555D69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16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F828-438E-4637-8BF3-0E718175E1CF}" type="datetimeFigureOut">
              <a:rPr lang="zh-CN" altLang="en-US" smtClean="0"/>
              <a:t>2015/4/14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9DDC2-D618-46FF-B4C4-EFF6652E8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文语\2\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文语\1\3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08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7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232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9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24" y="-1291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00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  <p:sp>
        <p:nvSpPr>
          <p:cNvPr id="6" name="AutoShape 46"/>
          <p:cNvSpPr>
            <a:spLocks noChangeArrowheads="1"/>
          </p:cNvSpPr>
          <p:nvPr userDrawn="1"/>
        </p:nvSpPr>
        <p:spPr bwMode="gray">
          <a:xfrm>
            <a:off x="-396552" y="4750658"/>
            <a:ext cx="9937104" cy="3612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3979972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0" y="5008974"/>
            <a:ext cx="9145588" cy="14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0"/>
            <a:endParaRPr lang="zh-CN" altLang="zh-CN" b="0">
              <a:latin typeface="Calibri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-1588" y="1"/>
            <a:ext cx="9145588" cy="555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1800" b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000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80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文语\1\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-21431"/>
            <a:ext cx="9220200" cy="518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21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3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  <p:sldLayoutId id="2147483654" r:id="rId6"/>
    <p:sldLayoutId id="2147483653" r:id="rId7"/>
    <p:sldLayoutId id="2147483652" r:id="rId8"/>
    <p:sldLayoutId id="2147483655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15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15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15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15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15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15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15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15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15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15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15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15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15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15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15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15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15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15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15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15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15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15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15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15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15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15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15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15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15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15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15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15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15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15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15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15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15.xml"/><Relationship Id="rId7" Type="http://schemas.openxmlformats.org/officeDocument/2006/relationships/slide" Target="slide3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0851" y="2170182"/>
            <a:ext cx="7237879" cy="1110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000" b="1" dirty="0">
                <a:solidFill>
                  <a:srgbClr val="FF111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分析情节结构题题组训练</a:t>
            </a:r>
            <a:endParaRPr lang="en-US" altLang="zh-CN" sz="5000" b="1" dirty="0">
              <a:solidFill>
                <a:srgbClr val="FF1111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7784" y="164669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练出高分　</a:t>
            </a:r>
          </a:p>
        </p:txBody>
      </p:sp>
    </p:spTree>
    <p:extLst>
      <p:ext uri="{BB962C8B-B14F-4D97-AF65-F5344CB8AC3E}">
        <p14:creationId xmlns:p14="http://schemas.microsoft.com/office/powerpoint/2010/main" val="40513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742562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1899" y="590198"/>
            <a:ext cx="8770682" cy="42167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他说：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吉姆，我们应该合唱一首，《平安夜》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……”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坚持住，你会没事的。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吉姆哽咽得说不下去了。他试图扶起老朋友的身子，他不允许沃特死掉，可是沃特直挺挺地躺着不动，伤口还在汩汩地流血，胸前被染成一片红色。他的手紧紧抓着吉姆的衣袖不放。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《平安夜》，吉姆。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他轻声说，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请开始吧。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《平安夜》。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吉姆呆呆地重复道。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4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310325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1899" y="597818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沃特深吸一口气，微启嘴唇，他最喜爱的圣诞歌曲的第一句音符飘了出来。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他们周围，激战正酣。然而在那一刻，对于吉姆，全世界只剩下挚友美妙的歌声。吉姆的心在剧烈颤抖。随后他的歌声汇入沃特的歌声，帮助他把调子接下去。像多年来一样，他俩一块儿唱啊唱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5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175336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1899" y="521618"/>
            <a:ext cx="8770682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雅各布！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一只手推推他的肩膀。雅各布跳将起来，步枪差点落地。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你知道自己在做什么吗？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他责问道。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听！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卡尔在枪林弹雨的呼啸声中大喊，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圣诞节！圣诞节！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雅各布竖起耳朵，然后听到了阔别许久的声音。歌声越来越响亮。熟悉的旋律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！</a:t>
            </a:r>
            <a:endParaRPr lang="en-US" altLang="zh-CN" sz="260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《平安夜》。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卡尔高喊，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弗朗兹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格鲁布的歌。他们在唱！他们不完全讨厌德国人啊！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en-US" altLang="zh-CN" sz="2600" kern="100" dirty="0" smtClean="0">
              <a:latin typeface="宋体"/>
              <a:cs typeface="Courier New"/>
            </a:endParaRPr>
          </a:p>
        </p:txBody>
      </p:sp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256289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1899" y="57495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雅各布听不见卡尔在讲什么。他侧耳倾听，全神贯注于音乐。随后他跟着哼起来，记起了歌词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突然他开始用母语演唱《平安夜》，他的声音甚至盖过了隆隆的战火。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在他四周，士兵们垂下手中的枪支，瞪大亮晶晶的眼睛。朋友和敌人都停止拼杀，静静站立，屏息谛听。他们听见两个男人在唱歌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一个用英语，一个用德语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歌唱希冀地球和平的同一首歌。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17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18183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1899" y="471706"/>
            <a:ext cx="8770682" cy="45735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当歌声余韵袅袅升入星空，大地一片安宁。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r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选自《译林》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2013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年第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期，有删改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本文的行文构思有什么特点？请加以概括和分析。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答：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________________________________________________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_______________________________________________________________________________________________________________________________________________________________________________________________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4515" y="2077988"/>
            <a:ext cx="8647507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分镜头式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或：组合式、蒙太奇式、画面对照式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同一战场，四个画面：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英军战壕中士兵吉姆与沃特的对话；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德军战壕中士兵雅各布和卡尔的对话；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沃特临死前，吉姆与沃特唱《平安夜》；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雅各布跟唱《平安夜》，双方停止拼杀，歌声飘荡于星空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791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9947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1899" y="798840"/>
            <a:ext cx="8770682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文章开头说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今年的圣诞雪应当是红色的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有什么作用？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答：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</a:t>
            </a: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30078" y="1347852"/>
            <a:ext cx="8683844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交代了故事发生的时间、背景；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暗指将士的血染红了战场上的雪，渲染了战争的惨烈气氛；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为下文沃特牺牲的情节做铺垫。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4721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9947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899" y="536858"/>
            <a:ext cx="8770682" cy="12159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小说中有三处唱《平安夜》的描写，这样安排有什么好处？请简要分析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 smtClean="0">
              <a:latin typeface="宋体"/>
              <a:cs typeface="Courier New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5859" y="1756802"/>
            <a:ext cx="8611322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引导人物出场。借歌声引出了小说中的三个主要人物：雅各布、吉姆与沃特。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人物角度</a:t>
            </a: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借歌声表现人物，如雅各布的人性在歌声中复苏。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人物角度</a:t>
            </a: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871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97924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5859" y="547906"/>
            <a:ext cx="8611322" cy="42175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作为线索，贯穿全文。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情节角度</a:t>
            </a: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照应标题，行文上前后呼应，使小说结构更加严谨紧凑。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情节角度</a:t>
            </a: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⑤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歌声推动了情节发展，深化了文章的主旨。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情节与主旨角度</a:t>
            </a: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作为一种象征，歌声寄寓了人物对平安的祈求，对战争的厌恶，对和平的向往。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手法与主旨角度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5944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9947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1899" y="52923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二、综合题组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阅读下面的文字，完成文后题目。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　择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英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罗伯特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库克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有钱是多么快活！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坐在茶几旁的肖夫人，当她拿起古色古香的精细的银茶壶倒茶时，心里也许是这样想的。她身上的穿戴，屋里的陈设，无不显示出家财万贯的气派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en-US" sz="2600" kern="100" dirty="0" smtClean="0">
                <a:latin typeface="Times New Roman"/>
                <a:ea typeface="华文细黑"/>
                <a:cs typeface="Times New Roman"/>
              </a:rPr>
              <a:t>她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43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28249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1899" y="56733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满面春风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，得意之情溢于言表。然而，由此而认定她是个轻浮的人，却是不公平的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    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你喜欢这幅画，我很高兴，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她对面前那位正襟危坐的年轻艺术家说，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我一直想得到一幅布吕高尔的名作，这是我丈夫上星期给我买的。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lvl="0" indent="660400" algn="just">
              <a:lnSpc>
                <a:spcPct val="150000"/>
              </a:lnSpc>
            </a:pPr>
            <a:r>
              <a:rPr lang="zh-CN" altLang="zh-CN" sz="2600" dirty="0">
                <a:ea typeface="Calibri"/>
                <a:cs typeface="Times New Roman"/>
              </a:rPr>
              <a:t> 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美极了！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年轻人赞许地说，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你真幸运。</a:t>
            </a:r>
            <a:r>
              <a:rPr lang="en-US" altLang="zh-CN" sz="26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dirty="0">
                <a:latin typeface="Times New Roman"/>
                <a:ea typeface="华文细黑"/>
                <a:cs typeface="Times New Roman"/>
              </a:rPr>
              <a:t>肖夫人笑了，那两条动人的柳眉扬了扬。她的双手细嫩而白</a:t>
            </a:r>
            <a:r>
              <a:rPr lang="zh-CN" altLang="zh-CN" sz="26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88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159372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1899" y="57495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一、对点题组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阅读下面的文字，完成文后题目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660400"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破晓歌声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美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雅典娜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阿塔娜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1916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年，第一次世界大战中期。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今年的圣诞雪应当是红色的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。战况日益激烈，德国人、英国人的鲜血在新年继续交融、浸染着佛兰德斯的土地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249703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1899" y="52923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犹如用粉红色的蜡铸成似的，把那只金光灿灿的戒指衬得更加耀人眼目。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她举止娴静，既不抚发整衣，也不摆弄小狗或者茶杯。她深深懂得，文雅能给予人一种感染力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   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幸运？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她说，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我并不相信这套东西。选择才是决定一切的。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年轻人大概觉得，她将富有归于选择两字，未免过于牵强。但他什么也没说，只是很有分寸地点点头，让肖夫人继续说下去。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01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487884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1899" y="529238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我的情况就是个明证。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你是自己选择当有钱人的</a:t>
            </a:r>
            <a:r>
              <a:rPr lang="zh-CN" altLang="zh-CN" sz="2600" kern="100" dirty="0">
                <a:latin typeface="宋体"/>
                <a:ea typeface="华文细黑"/>
                <a:cs typeface="宋体"/>
              </a:rPr>
              <a:t>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年轻人多少带点揶揄的口吻。</a:t>
            </a:r>
            <a:endParaRPr lang="zh-CN" altLang="zh-CN" sz="1050" u="heavy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你也可以这样说。十五年前，我还是一个拙笨的学生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肖夫人略微停停，故意给对方说点恭维话的机会。但年轻人正在暗暗计算她在学校里呆的时间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37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159216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1899" y="529238"/>
            <a:ext cx="8770682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你看，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肖夫人继续说，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我那时只知道玩，身上又有一种叫什么自然美的东西，但却有两个年轻人同时爱上了我。到现在我也搞不清楚他们为什么会爱上我。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年轻人似乎已横下心不说任何恭维的话，但也没有流露出丝毫烦躁的神色，虽然一直在考虑如何将谈话引到有意义的话题上去。他太固执了，怎么也不肯逢迎。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74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329877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599" y="52923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两个当中，一个是穷得叮当响的学艺术的学生，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肖夫人说，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是个浪漫可爱的青年。他没有从商的本领，也没有亲戚的接济。但他爱我，我也爱他。另外的一个是一位财力显赫的商人的儿子。他处事精明，看来前程未可限量。如果从体格这个角度去衡量，也可称得上健美。他也像那位学艺术的学生一样倾心于我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靠在扶手椅上的年轻人赶忙接住话茬，免得自己打呵欠。</a:t>
            </a:r>
            <a:endParaRPr lang="zh-CN" altLang="zh-CN" sz="1050" u="heavy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90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546625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1899" y="539359"/>
            <a:ext cx="8770682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这选择是够难的。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他说。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是的。要么是家中一贫如洗，生活凄苦，接触的尽是些蓬头垢面的人。但这是罗曼蒂克的爱情，是真正的爱情。要么是住宅富丽堂皇，生活无忧无虑，服饰时髦，嘉宾盈门，还可到世界各地旅游，一切都应有尽有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要是能两全其美就好了。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肖夫人的声调渐渐变得有点伤感。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7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083094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1899" y="529238"/>
            <a:ext cx="8770682" cy="30164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    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我在犹豫不决的痛苦中煎熬了一年，始终想不出其他办法。很清楚，我必须在两人当中做出选择，但不管怎样，都难免使人感到惋惜。最后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肖夫人环视了一下她那曾为一家名叫《雅致居室》的杂志提供过不少照片的华丽的客厅，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最后，我决定了。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42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866906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1899" y="52923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就在肖夫人要说出她如何选择的这相当戏剧性的时刻，外面进来了一位仪表堂堂的先生，谈话被打断了。这位先生，不但像一位时装展览的模特儿，而且像一幅名画里的人物，他同这里的环境十分协调。他吻了一下肖夫人，肖夫人继而将年轻人介绍给她的丈夫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他们在友好的气氛中谈了十五分钟。肖先生说，他今天碰见了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可怜的老迪克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罗杰斯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，还借给他一些钱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487400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1899" y="513998"/>
            <a:ext cx="8770682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你真好，亲爱的。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肖夫人漫不经心地说。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肖先生稍坐了一会儿就出去了。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可怜的迪克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罗杰斯，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肖夫人喟然叹道，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我料你已猜到了，那就是另外的一个。我丈夫经常周济他。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令人钦佩。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年轻人略略地说，他想不出更好的回答。他该走了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我丈夫经常关照他的朋友，我不明白他哪来这么多时间。他工作够忙的。他给海军上将画的那幅肖像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……”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63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831531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1899" y="529238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肖像？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u="heavy" kern="100" dirty="0">
                <a:latin typeface="Times New Roman"/>
                <a:ea typeface="华文细黑"/>
                <a:cs typeface="Times New Roman"/>
              </a:rPr>
              <a:t>年轻人十分惊讶，猛然从扶手椅上坐直了身子。</a:t>
            </a:r>
            <a:endParaRPr lang="zh-CN" altLang="zh-CN" sz="1050" u="heavy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是的，肖像。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肖夫人说，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哦，我没有说清楚吧？我丈夫就是那位原来学艺术的穷学生。我们现在喝点东西，怎么样？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年轻人点点头，似乎不知该说什么才好。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45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02845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1899" y="52923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下列对小说有关内容的分析和概括，最恰当的两项是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肖夫人美丽娴雅，举止得体。从她身上的穿戴，到她屋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里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陈设，都显出生活的富足、气派，她对现在拥有的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一切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感到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十分满意和快活。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年轻人认为肖夫人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幸运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，肖夫人却相信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选择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话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不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投机，谈话气氛也不够和谐，但年轻人并没有多说什么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表现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出他的礼貌和艺术气质。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86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869811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1899" y="529238"/>
            <a:ext cx="8770682" cy="451149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吉姆朝背后殷红的战场扫了一眼，回到营房。哨兵呼地站起来，微微一抬左手里的刺刀。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是我！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吉姆叫道。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吉姆？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哨兵放下步枪，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谢天谢地，你还活着。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他如释重负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地说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你好，沃特。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吉姆招呼老朋友。沃特凝视着他，眼窝深陷的大眼睛在黑暗中看不清楚。想到这场可怕的战争随时随地可能夺走任何人的生命，他俩不禁打了个寒战。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42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614684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1899" y="529238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肖夫人学生时代的两个追求者，一个是穷困的学艺术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学生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，一个是富有的显赫商人的儿子，在对比中，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前者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代表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了现实，后者代表了浪漫。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肖夫人的举手投足和富足生活给了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年轻人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一个印象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使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他甚至也使读者误解了肖夫人年轻时的选择，这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实际上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小说作者的刻意安排。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27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588507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5318" y="529238"/>
            <a:ext cx="8683844" cy="45076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E.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小说的情节起伏有致，作者先娓娓叙写肖夫人与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年轻人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交谈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的情形，接着写她谈年轻时的选择，到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最后，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我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决定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了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，使情节达到高潮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表现出他的礼貌和艺术气质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的分析有误，与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艺术气质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无关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项应是前者代表浪漫，后者代表现实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项对小说高潮部分的判断有误，高潮部分在结尾。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AD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24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9947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1899" y="1091075"/>
            <a:ext cx="8770682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小说中肖夫人丈夫回来的一段情节安排，有哪些作用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？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7389" y="1843415"/>
            <a:ext cx="8733982" cy="1816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 smtClean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描写肖夫人丈夫仪表不凡，充满艺术气质，同时表现肖夫人夫妇体面、富足、和谐的生活，突出肖夫人选择的正确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6736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167435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1899" y="536858"/>
            <a:ext cx="8770682" cy="301640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巧妙、简略地交代肖夫人年轻时的另外一个追求者，曾经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财力显赫的商人的儿子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如今潦倒、落魄的生活境遇，并侧面说明肖夫人选择的正确。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情节安排显得张弛有度，并加深年轻人对肖夫人的误解，使结尾更具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既在意料之外，又在情理之中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的审美效果。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68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9947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1899" y="53685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小说中三处画线的句子分别表现了年轻人怎样的心理？请简要分析。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答：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________________________________________________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_______________________________________________________________________________________________________________________________________________________________________________________________________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4199" y="1684274"/>
            <a:ext cx="8821322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 smtClean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第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处：轻视、嘲弄的心理，认为貌美的女人多数都蠢笨，眼前的肖夫人也不例外。第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处：厌倦、掩饰的心理，不想听肖夫人啰嗦她年轻时的浪漫故事，为避免失态赶紧接话。第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处：意外、惊讶的心理，肖夫人年轻时选择的竟然是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学艺术的穷学生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，吃惊之余一时不知所措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solidFill>
                <a:srgbClr val="E46C0A"/>
              </a:solidFill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120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9947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7139" y="726832"/>
            <a:ext cx="8770682" cy="1816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关于这篇小说作者对主人公肖夫人的态度，有人认为是肯定、赞美，有人认为是否定、讽刺，你认为呢？请结合全文，谈谈你的观点和具体理由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5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121552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7139" y="726832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观点一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肯定、赞美。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从多处叙写可看出，作者对肖夫人是肯定、欣赏的态度。如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由此而认定她是个轻浮的人，却是不公平的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她深深懂得，文雅能给予人一种感染力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等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从肖夫人选择时痛苦煎熬的描写中，可看出她内心的矛盾，真实地反映出抉择之难。而从最终选择穷学生的表现中，可看出她对真爱的不舍和坚定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42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997314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7139" y="726832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肖夫人坚信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选择才是决定一切的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，而现在丈夫能给海军上将画肖像，恰说明肖夫人向往艺术，追求浪漫，能摒弃眼前的浮华，有眼光，不短视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观点二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否定、讽刺。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从多处描写可看出，肖夫人对现在有钱的生活感到快活和得意，很想得到别人对她的恭维和赞美，显得有些浅薄</a:t>
            </a:r>
            <a:r>
              <a:rPr lang="zh-CN" altLang="zh-CN" sz="2600" kern="100" dirty="0" smtClean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91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529045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7139" y="726832"/>
            <a:ext cx="8770682" cy="36165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从肖夫人选择时希望两个追求者能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两全其美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，和她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在犹豫不决的痛苦中煎熬了一年</a:t>
            </a: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的描写中，可看出她对浮华的向往，对真爱曾经的动摇。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solidFill>
                  <a:srgbClr val="E46C0A"/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solidFill>
                  <a:srgbClr val="E46C0A"/>
                </a:solidFill>
                <a:latin typeface="Times New Roman"/>
                <a:ea typeface="华文细黑"/>
                <a:cs typeface="Times New Roman"/>
              </a:rPr>
              <a:t>肖夫人的丈夫，靠艺术脱贫致富，但却将艺术变得媚俗了，给海军上将等权贵画肖像。最初选择浪漫的肖夫人还是为庸俗所侵蚀，最终选择了庸俗。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7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63282" y="1347614"/>
            <a:ext cx="2236510" cy="768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000" b="1" dirty="0" smtClean="0">
                <a:solidFill>
                  <a:srgbClr val="FFFF00"/>
                </a:solidFill>
                <a:effectLst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4000" b="1" dirty="0">
              <a:solidFill>
                <a:srgbClr val="FFFF00"/>
              </a:solidFill>
              <a:effectLst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-128570" y="2628879"/>
            <a:ext cx="93441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标题 1"/>
          <p:cNvSpPr txBox="1">
            <a:spLocks/>
          </p:cNvSpPr>
          <p:nvPr/>
        </p:nvSpPr>
        <p:spPr>
          <a:xfrm>
            <a:off x="2627784" y="1914132"/>
            <a:ext cx="6165517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更多精彩内容请登录</a:t>
            </a:r>
            <a:r>
              <a:rPr lang="en-US" altLang="zh-CN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www.91taoke.com</a:t>
            </a:r>
            <a:endParaRPr lang="zh-CN" altLang="en-US" sz="2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787959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1899" y="55971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有一段时期我们压根儿没想过死亡这回事。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吉姆说。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那是两年之前了，我们在教堂为圣诞音乐会做最后的排练。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沃特回忆道。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你沙哑着嗓子参加合唱。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唱《平安夜》的时候，我砸场了。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沃特十分伤感地说，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当时尴尬得要命，因为《平安夜》一向是我最喜欢的圣诞歌曲。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en-US" altLang="zh-CN" sz="2600" kern="100" dirty="0" smtClean="0">
              <a:latin typeface="宋体"/>
              <a:ea typeface="华文细黑"/>
              <a:cs typeface="Times New Roman"/>
            </a:endParaRPr>
          </a:p>
        </p:txBody>
      </p:sp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49463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1899" y="57495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喂，你不应该说喜欢它！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吉姆生气地低语，一下子将沃特从逝去的好时光中拽回来。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为什么不该？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你不知道是谁写的那首歌？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当然知道，弗朗兹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格鲁布。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他是德国人。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那又怎么样？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</a:p>
        </p:txBody>
      </p:sp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092187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4279" y="571710"/>
            <a:ext cx="8770682" cy="440678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3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沃特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史密斯下士，两年来，我们英国人一直在向德国阵地开火。怎么能够一边和德国人打仗一边依然喜欢他们呢？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</a:p>
          <a:p>
            <a:pPr indent="660400" algn="just">
              <a:lnSpc>
                <a:spcPct val="130000"/>
              </a:lnSpc>
              <a:spcAft>
                <a:spcPts val="0"/>
              </a:spcAft>
            </a:pP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300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德国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士兵雅各布只晓得冬天到了，时间融化成一片硝烟，如同白雪在千万双皮靴底下被踏成泥浆。佛兰德斯不是梦想家的乐土。所以，雅各布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不相信奇迹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。他报名参军，并非他多么想把英国人从地球上抹去，只是因为征兵已经开始，他别无选择。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0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197641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1899" y="574958"/>
            <a:ext cx="8770682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琥珀色的朝阳即将升起，雅各布从新鲜的积雪上面踩过去。他年轻，头发乌黑，眼神精明沉稳，眉毛陷在额头一条深深的皱纹里。他曾是一位温文尔雅的音乐家，现在却一脸老气横秋。战斗把他变硬了。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早上好。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雅各布弯下腰。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也祝你早上好，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他对招呼自己的士兵卡尔说，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尽管并没有什么好事儿。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51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89973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3799" y="517426"/>
            <a:ext cx="8770682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你怎么知道呢？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卡尔反问，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或许今天是英国的投降日，我们不用再打仗了。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雅各布嗤之以鼻：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你想要胜利？你找错地方了。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想想吧，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卡尔补充道，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你最后一次聆听和平之音是什么时候？自从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1914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年，我们就一直在跟英法军队交火。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”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那又如何？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雅各布问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嗯，你不认为一切总有结束的一天吗？有朝一日大家会厌倦战争，会渴望停下来听一听子弹以外的声音。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endParaRPr lang="en-US" altLang="zh-CN" sz="2600" kern="100" dirty="0" smtClean="0">
              <a:latin typeface="宋体"/>
              <a:ea typeface="华文细黑"/>
              <a:cs typeface="Times New Roman"/>
            </a:endParaRPr>
          </a:p>
        </p:txBody>
      </p:sp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38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39"/>
          <p:cNvSpPr>
            <a:spLocks noChangeArrowheads="1"/>
          </p:cNvSpPr>
          <p:nvPr/>
        </p:nvSpPr>
        <p:spPr bwMode="gray">
          <a:xfrm>
            <a:off x="-483553" y="74330"/>
            <a:ext cx="9866313" cy="322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0"/>
          <p:cNvSpPr>
            <a:spLocks noChangeArrowheads="1"/>
          </p:cNvSpPr>
          <p:nvPr/>
        </p:nvSpPr>
        <p:spPr bwMode="gray">
          <a:xfrm>
            <a:off x="92710" y="133068"/>
            <a:ext cx="24765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843878"/>
              </p:ext>
            </p:extLst>
          </p:nvPr>
        </p:nvGraphicFramePr>
        <p:xfrm>
          <a:off x="381908" y="85780"/>
          <a:ext cx="865458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69"/>
                <a:gridCol w="1236369"/>
                <a:gridCol w="1236369"/>
                <a:gridCol w="1236369"/>
                <a:gridCol w="1236369"/>
                <a:gridCol w="1236369"/>
                <a:gridCol w="1236369"/>
              </a:tblGrid>
              <a:tr h="0"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385231" y="80576"/>
            <a:ext cx="1218944" cy="3385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1899" y="525046"/>
            <a:ext cx="8770682" cy="450681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不！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枪炮的怒吼声中，吉姆看见沃特倒下了，他大叫一声，跃出战壕跑到好友身边。鲜血从沃特土黄色军装的前襟扩散开来。看在上帝的份儿上，眼下可是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号，平安夜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——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惊喜奇迹之夜啊。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平安夜到了。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他嘶哑着嗓子说。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indent="660400"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……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不。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吉姆感觉自己的泪水流淌下来，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沃特，听我说，你必须活下去，你必须好起来。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然而沃特的目光逐渐散开，直视苍穹。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TextBox 11">
            <a:hlinkClick r:id="rId3" action="ppaction://hlinksldjump"/>
          </p:cNvPr>
          <p:cNvSpPr txBox="1"/>
          <p:nvPr/>
        </p:nvSpPr>
        <p:spPr>
          <a:xfrm>
            <a:off x="1622305" y="853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2861938" y="8256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4101571" y="87362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5333681" y="81950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>
            <a:hlinkClick r:id="rId7" action="ppaction://hlinksldjump"/>
          </p:cNvPr>
          <p:cNvSpPr txBox="1"/>
          <p:nvPr/>
        </p:nvSpPr>
        <p:spPr>
          <a:xfrm>
            <a:off x="6565791" y="91624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>
            <a:hlinkClick r:id="rId8" action="ppaction://hlinksldjump"/>
          </p:cNvPr>
          <p:cNvSpPr txBox="1"/>
          <p:nvPr/>
        </p:nvSpPr>
        <p:spPr>
          <a:xfrm>
            <a:off x="7804813" y="93678"/>
            <a:ext cx="1224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endParaRPr lang="zh-CN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72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3498</TotalTime>
  <Words>3152</Words>
  <Application>Microsoft Office PowerPoint</Application>
  <PresentationFormat>全屏显示(16:9)</PresentationFormat>
  <Paragraphs>394</Paragraphs>
  <Slides>39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370</cp:revision>
  <dcterms:created xsi:type="dcterms:W3CDTF">2014-12-15T01:46:29Z</dcterms:created>
  <dcterms:modified xsi:type="dcterms:W3CDTF">2015-04-14T02:20:54Z</dcterms:modified>
</cp:coreProperties>
</file>