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716" r:id="rId3"/>
    <p:sldId id="723" r:id="rId4"/>
    <p:sldId id="724" r:id="rId5"/>
    <p:sldId id="725" r:id="rId6"/>
    <p:sldId id="717" r:id="rId7"/>
    <p:sldId id="753" r:id="rId8"/>
    <p:sldId id="754" r:id="rId9"/>
    <p:sldId id="755" r:id="rId10"/>
    <p:sldId id="756" r:id="rId11"/>
    <p:sldId id="757" r:id="rId12"/>
    <p:sldId id="758" r:id="rId13"/>
    <p:sldId id="722" r:id="rId14"/>
    <p:sldId id="735" r:id="rId15"/>
    <p:sldId id="759" r:id="rId16"/>
    <p:sldId id="760" r:id="rId17"/>
    <p:sldId id="718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  <p:sldId id="761" r:id="rId32"/>
    <p:sldId id="719" r:id="rId33"/>
    <p:sldId id="749" r:id="rId34"/>
    <p:sldId id="720" r:id="rId35"/>
    <p:sldId id="721" r:id="rId36"/>
    <p:sldId id="750" r:id="rId37"/>
    <p:sldId id="381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851" y="2170182"/>
            <a:ext cx="7237879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分析环境描写题题组训练</a:t>
            </a:r>
            <a:endParaRPr lang="en-US" altLang="zh-CN" sz="5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7710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798840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才起步往山下去。到了山下，就又感觉到了春阳的暖意，身上也轻松多了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洗碑：刻碑。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请对小说画线处景物描写的特点和作用作简要分析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0827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650394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解答本题时须仔细审题，题干中包括两部分：一是特点，二是作用。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要结合文本进行概括，文章画线句的景物描写完全是客观描述，没有加入作者的感情、评价，属于白描；回答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时可结合景物描写的一般作用来作答。这些景物描写是主人公眼中的景物，因此可主要从主人公的心理感受和小说情节的角度作答。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4185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798840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特点：采用白描手法描写了万物复苏、春意盎然、生机勃勃的景象。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作用：衬托罗永才渐趋温暖的心理感受，暗示人物心理转变，推动小说情节的发展。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50637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模拟题组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一时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黛玉进了荣府，下了车。众嬷嬷引着，便往东转弯，穿过一个东西的穿堂，向南大厅之后，仪门内大院落，上面五间大正房，两边厢房鹿顶耳房钻山，四通八达，轩昂壮丽，比贾母处不同。黛玉便知这方是正经正内室，一条大甬路，直接出大门的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进入堂屋中，抬头迎面先看见一个赤金九龙青地大匾，匾上写着斗大的三个大字，是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荣禧堂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792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859" y="525046"/>
            <a:ext cx="861132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后有一行小字：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某年月日，书赐荣国公贾源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万几宸翰之宝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。大紫檀雕螭案上，设着三尺来高青绿古铜鼎，悬着待漏随朝墨龙大画，一边是金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蜼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，一边是玻璃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。地下两溜十六张楠木交椅，又有一副对联，乃乌木联牌，镶着錾银的字迹，道是：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座上珠玑昭日月，堂前黼黻焕烟霞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下面一行小字，道是：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同乡世教弟勋袭东安郡王穆莳拜手书。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94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699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619" y="555526"/>
            <a:ext cx="861132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原来王夫人时常居坐宴息，亦不在这正室，只在这正室东边的三间耳房内。于是老嬷嬷引黛玉进东房门来。临窗大炕上铺着猩红洋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，正面设着大红金钱蟒靠背，石青金钱蟒引枕，秋香色金钱蟒大条褥。两边设一对梅花式洋漆小几。左边几上文王鼎匙箸香盒；右边几上汝窑美人觚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觚内插着时鲜花卉，并茗碗痰盒等物。地下面西一溜四张椅上，都搭着银红撒花椅搭，底下四副脚踏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60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2854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859" y="525046"/>
            <a:ext cx="861132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椅之两边，也有一对高几，几上茗碗瓶花俱备。其余陈设，自不必细说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节选自《林黛玉进贾府》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试分析上面语段中环境描写的作用。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592" y="2263064"/>
            <a:ext cx="856188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写出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了贾府显赫的社会地位，显示了主人尊贵的社会地位和富贵荣华，表现出贾府确确实实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与别家不同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52536" y="438507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、综合题组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明月寺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叶　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山上有一座明月寺，寺里头就只有住持夫妇两人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人本是城里人，七零年春天来的，不知道为什么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。来了快三十年了，从来不见有亲戚来看他们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</a:t>
            </a: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2824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9019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男的叫罗师傅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女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的叫薄师傅。两个人虽说是寺院住持，但从来就是俗家打扮，一直夫妇相称。你说奇怪不奇怪？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因了这话，我走进了竹林掩映里的明月寺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这是一座小庙，进了门，眼前一黑，过了片刻才看清室内的陈设。救苦救难的观音菩萨摆在屋子正中的木龛里。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薄师傅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从木龛后面走出来。一看见她，我就知道这是薄师傅。她是个清瘦的老妇人，薄薄的身体，薄薄的头发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皮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4970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419" y="52923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肤是暗白的，带着一点灰，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与这幽暗的屋子很相配。她的眼神很特别，清而亮。她看人的时候，眼神专注，让人感到里面仿佛有许多要紧的内容，但仔细一看，里面什么都没有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她看了我一眼，说道：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要不要求签？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又补充了一句：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我这寺里的签，和别处不一样，不分上中下签。只要签上说的话对你有些用处，那就是上签。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于是我在观音面前焚香，磕头，在竹筒里抽了一支签，上面说道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5937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294" y="544478"/>
            <a:ext cx="842845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一、对点题组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高考题组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(2008·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乌　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俄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高尔基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米坐在门旁的石头上，她的身材匀称颀长，白发苍苍。她那布满细小皱纹的脸，已被太阳晒成了棕褐色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8788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419" y="58257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海市蜃楼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过眼云烟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落花流水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浮生若梦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我突然无可抑制地感到悲戚。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薄师傅又注意地看我一眼，说：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求签就像读书，在信与不信之间，最好。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5921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1399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我问她：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那到底是信还是不信？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她素白的脸上略略有些笑容了，她说：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这个我说不清楚。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我像你这么大的时候，也像你这样喜欢泾渭分明。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我突然有个感觉，薄师傅以前可能是个教师，如果她是个教师的话，她一定是语文老师。我立刻把我的感觉对薄师傅说了。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我看见她先惊后喜，喜悦之色在脸上一掠而过，代之以淡淡的悲戚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2987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118" y="513998"/>
            <a:ext cx="8683844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当我陷入无言的时候，薄师傅却说话了：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我领你看我种的花去。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薄师傅对我说，大部分是她从山上移下来的。譬如这种花，叫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剪春罗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她特地用手指向我指示。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我对薄师傅说：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哦，我知道了。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剪春罗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里面有个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，就是罗师傅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这花是你为了罗师傅种的。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4662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62219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她蹲在菜地里，不看我，脸冲着一地的菜笑了。她笑得十分真心，脸有些红了。看见她的笑容，我知道她平时不大笑的，凭她窈窕的身影，我又可以断定，她年轻时就是一个人人宠爱的大美人。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罗师傅在院子里扫地，薄师傅走过他的面前，也不看他，像自言自语地说：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小囡说，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剪春罗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是我特地为你种的。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罗师傅也像是自己咳嗽一声似地说：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我说也是。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8309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618987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他俩已经默契得用不着神色和眼光交流了。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我们三个人就在厨房里的小桌子上吃晚饭了。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小囡。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薄师傅叫我了，她那如水的眼波看着我，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吃菜。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她对我说。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罗师傅说：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你莫叫人家老是吃。你叫人家看看窗子外边的云。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6690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1399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厨房的西墙上有一面窗子，窗子外面是满山的姹紫嫣红，姹紫嫣红的上面</a:t>
            </a:r>
            <a:r>
              <a:rPr lang="en-US" altLang="zh-CN" sz="2600" u="heavy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天空上，有更绚丽的颜色。只是一天的结束，天空却像再也不回来似的，拼足了力气灿烂地谢幕。于是我们就看到了这些美丽的云霞，甜甜的，甜得怅惘。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罗师傅这么浪漫，怪不得薄师傅给你种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剪春罗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呢。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两个人都看着我微笑。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87400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0637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第二天早晨下山，罗师傅送我。温暖的纯金色的阳光照着满山的露珠，我走了老远，还能看见薄师傅站在庙门口朝我们张目眺望的身影。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罗师傅送我到山脚下，郑重地问：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你什么时候再来？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一个月，或者两个月吧。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他又说：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我和薄师傅等你来。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一个月、两个月弹指一挥。春天过去了，夏天过去了，秋天轰轰烈烈地开始，我这才突然想起我的许诺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3153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在山路上就看见明月寺被脚手架包围着，许多匠人在脚手架下忙碌。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我预感不妙。我说：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那罗师傅和薄师傅呢？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匠人头领说：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薄师傅死了有两个月了，罗师傅走了也有一个月了。薄师傅是病死的，一个劲地瘦，瘦得像掉在地上一个冬天没烂的树叶子。罗师傅到孤郎岛上的香花寺正式出家了，法名慧尘。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0284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853420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往事里的往事，我已无可猜测。他们到底是谁？有着什么样的秘密？没人知道。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明月寺不会说话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1468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529238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下列对作品有关内容的分析和概括，最恰当的两项是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小说第一段借他人的一番话，交代了两位主人公的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离奇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身世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、故事发生的缘起及时代，开篇设置悬念，引发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了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读者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的阅读兴趣。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对签上所说感到悲戚，薄师傅却说出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信与不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信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之间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，最好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及年轻时喜欢泾渭分明的话，对比之下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表现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出她经历世事变幻后的大彻大悟。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6981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06378"/>
            <a:ext cx="8770682" cy="451149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dist">
              <a:lnSpc>
                <a:spcPct val="140000"/>
              </a:lnSpc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层层叠叠的石堆，年久失修的半塌的土屋，在炎热的蓝天衬托下的阿伊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—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佩特里山的灰色峰顶，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以及在太阳照耀下寒光熠熠的大海，所有这一切在老人周围形成了一种肃穆静谧的气氛。在乌米脚下的山坡上，有一些零零落落的村舍。透过果园的绿树丛看去，它们那五颜六色的屋顶，酷似一个被打翻了的颜料箱。从山下不时传来马具的叮当声，还有潮水拍击海岸的沙沙声。偶尔还可以听到聚集在集市上咖啡馆附近的人们的喧嚷声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在这儿的山顶上是一片宁静，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8850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529238"/>
            <a:ext cx="8683844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的所见所感为线索，描写明月寺中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罗师傅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薄师傅的俗家生活，观察细致，语言平淡舒缓而又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充盈，不动声色却又自然真实。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下山时，薄师傅和罗师傅盼望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再来的情节，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暗示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人其实并不想隐遁在明月寺，渴望有人来发现他们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他们讲述自己的故事。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9583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544478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罗师傅和薄师傅的爱情是一种逃遁在外的爱情，看似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世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桃源，其实却仍然承受着俗世的痛苦，而对他们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痛苦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谜底，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也无法揭破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离奇身世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不够准确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大彻大悟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暗示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不正确。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CE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504" y="1091075"/>
            <a:ext cx="877068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小说中的薄师傅是一个什么样的形象？请简要分析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009" y="1834962"/>
            <a:ext cx="87339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一位清瘦的老妇人，皮肤暗白，带一点灰，眼神清而亮，看人时很专注。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性格温柔，本性纯真而不做作，待人亲切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从带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去看花及叫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吃菜等情节可看出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736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6743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36858"/>
            <a:ext cx="877068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一个有思想的知识分子。对于世事、人生有特别的认识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从求签一事可看出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追求浪漫的生活和爱情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剪春罗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一事可看出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，有着难以言明的悲伤过去。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在特殊的时代因为痛苦的遭遇而逃遁，远离城市。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731035"/>
            <a:ext cx="877068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小说中画线部分的景物描写有什么作用？请简要分析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199" y="1347614"/>
            <a:ext cx="882132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渲染了宁静和谐、温馨美好的氛围。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突出了罗师傅的浪漫情怀，烘托了罗、薄两位师傅的浪漫爱情。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天空却像再也不回来似的，拼足了力气灿烂地谢幕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甜得怅惘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的描写和后文形成照应，暗示了罗、薄二人的悲伤结局。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12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139" y="707768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作品以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明月寺不会说话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一句结尾有何用意？结合全文，谈谈你的看法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659" y="1923678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照应题目和开头，形成呼应。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深化主题，突出了二人的悲剧形象。无人能真正了解他们，也无人能言说他们的痛苦。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表达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的遗憾、怅惘和伤感。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引发读者联想和思考。罗、薄这对夫妻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七零年春天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来到明月寺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73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2155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139" y="726832"/>
            <a:ext cx="87706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以前可能是教师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等信息文字闪烁，一个逝去，一个离开，让一切成了无可言说的谜。不禁让人浮想联翩，言已尽而意无穷。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8795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59718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只有淙淙的溪水，伴随着还在六年前已经开始了的乌米的幽思漫漫的歌声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原文第五段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指出该段中景物描写所采用的手法，并简析该段景物描写的作用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946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3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本题考查小说中环境描写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景物描写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的艺术手法及其作用。解答时，要结合我们所学过的相关知识，再联系小说的具体内容作细致的分析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3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手法：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衬托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以动写静，以景衬人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分层写景，远近高低结合。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3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作用：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烘托出肃穆静谧的气氛，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突出乌米孤独无助的处境，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暗示人物的命运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604674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(2010·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罗永才被第一声鸡叫惊醒，外面的世界里像是有了点扰动。春夜总是这样，惊乍乍的，其实完全不成一回事的。但罗永才还是下了床，开门出去看看，听听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就在去年这个时节，他去山王庄给亡妻洗碑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。那里有个叫王麻子的石匠，洗碑的手艺很好。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2214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161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永才第三回去山王，才五六天，他有些不放心。那又是个好天，响响晴。他一直往匠人家里去，进了院子，果然又见那匠人在石料边，坐成一团修行，木了样的，只一锤一锤洗那石碑。匠人望见他进来，也不惊，也不乍，手里也不停，只是讲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时候还没到呢。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顿了一下，又讲：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来找俺的，都是那样个心绪。不如你就上山上转转，心里就好受了。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罗永才低头看碑，已经洗出个大概，清白厚实，幽深远澈。便敬了匠人一根烟，闲坐片刻，起身往山上去了。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4549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659" y="536071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    ⑦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那山也正在春时里，半山的松树，半山的草坡，半山的闲石。春阳暖融融的，温意无尽，枯草里已冒出青青的芽子。那些芽子望去甚有张力，生命的趣味浓厚，又鲜活不尽。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罗永才一身的感念，不知怎样作想。再往前走时，山有些陡，树影浓郁起来，就有了些寒意。这时从山上下来一个山民，瘦精精的，挑着两大捆紫红色的短针山草，山草捆上还搭了两件破旧衣物，一把竹柄的竹耙子。他看见罗永才，就立住脚，和他讲起话来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罗永才猜他只有五十来岁，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54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039" y="49875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已经七十七了，家里只剩下老两口，老伴瞎了，不能再做什么，现时就靠他挑草换些油盐钱。那担草也有七八十斤，担着得走几架山头，罗永才不免感叹几声。老人又说自己身体有些不如往年了，明年那地便得撂荒了。他说话的时候，也不放下担子，只把担子在两肩上换来换去。他和罗永才讲了一气，才分手下山。罗永才再往山上走，一口气上了山顶。山顶有片旧庙剩的墙框子，四面不见人。他默然站了一会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3504</TotalTime>
  <Words>2863</Words>
  <Application>Microsoft Office PowerPoint</Application>
  <PresentationFormat>全屏显示(16:9)</PresentationFormat>
  <Paragraphs>359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376</cp:revision>
  <dcterms:created xsi:type="dcterms:W3CDTF">2014-12-15T01:46:29Z</dcterms:created>
  <dcterms:modified xsi:type="dcterms:W3CDTF">2015-04-15T06:41:07Z</dcterms:modified>
</cp:coreProperties>
</file>