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rels" ContentType="application/vnd.openxmlformats-package.relationships+xml"/>
  <Default Extension="xml" ContentType="application/xml"/>
  <Default Extension="docx" ContentType="application/vnd.openxmlformats-officedocument.wordprocessingml.document"/>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5"/>
  </p:notesMasterIdLst>
  <p:handoutMasterIdLst>
    <p:handoutMasterId r:id="rId56"/>
  </p:handoutMasterIdLst>
  <p:sldIdLst>
    <p:sldId id="256" r:id="rId2"/>
    <p:sldId id="716" r:id="rId3"/>
    <p:sldId id="727" r:id="rId4"/>
    <p:sldId id="744" r:id="rId5"/>
    <p:sldId id="591" r:id="rId6"/>
    <p:sldId id="728" r:id="rId7"/>
    <p:sldId id="592" r:id="rId8"/>
    <p:sldId id="593" r:id="rId9"/>
    <p:sldId id="745" r:id="rId10"/>
    <p:sldId id="746" r:id="rId11"/>
    <p:sldId id="721" r:id="rId12"/>
    <p:sldId id="595" r:id="rId13"/>
    <p:sldId id="730" r:id="rId14"/>
    <p:sldId id="597" r:id="rId15"/>
    <p:sldId id="732" r:id="rId16"/>
    <p:sldId id="733" r:id="rId17"/>
    <p:sldId id="599" r:id="rId18"/>
    <p:sldId id="735" r:id="rId19"/>
    <p:sldId id="747" r:id="rId20"/>
    <p:sldId id="748" r:id="rId21"/>
    <p:sldId id="749" r:id="rId22"/>
    <p:sldId id="750" r:id="rId23"/>
    <p:sldId id="751" r:id="rId24"/>
    <p:sldId id="752" r:id="rId25"/>
    <p:sldId id="753" r:id="rId26"/>
    <p:sldId id="754" r:id="rId27"/>
    <p:sldId id="755" r:id="rId28"/>
    <p:sldId id="756" r:id="rId29"/>
    <p:sldId id="602" r:id="rId30"/>
    <p:sldId id="757" r:id="rId31"/>
    <p:sldId id="773" r:id="rId32"/>
    <p:sldId id="774" r:id="rId33"/>
    <p:sldId id="775" r:id="rId34"/>
    <p:sldId id="776" r:id="rId35"/>
    <p:sldId id="777" r:id="rId36"/>
    <p:sldId id="604" r:id="rId37"/>
    <p:sldId id="778" r:id="rId38"/>
    <p:sldId id="779" r:id="rId39"/>
    <p:sldId id="780" r:id="rId40"/>
    <p:sldId id="605" r:id="rId41"/>
    <p:sldId id="720" r:id="rId42"/>
    <p:sldId id="737" r:id="rId43"/>
    <p:sldId id="608" r:id="rId44"/>
    <p:sldId id="743" r:id="rId45"/>
    <p:sldId id="781" r:id="rId46"/>
    <p:sldId id="782" r:id="rId47"/>
    <p:sldId id="783" r:id="rId48"/>
    <p:sldId id="784" r:id="rId49"/>
    <p:sldId id="785" r:id="rId50"/>
    <p:sldId id="786" r:id="rId51"/>
    <p:sldId id="787" r:id="rId52"/>
    <p:sldId id="788" r:id="rId53"/>
    <p:sldId id="381" r:id="rId54"/>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1111"/>
    <a:srgbClr val="FFFFCC"/>
    <a:srgbClr val="6BA42C"/>
    <a:srgbClr val="FFFF99"/>
    <a:srgbClr val="D00000"/>
    <a:srgbClr val="B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8A107856-5554-42FB-B03E-39F5DBC370BA}" styleName="中度样式 4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9DCAF9ED-07DC-4A11-8D7F-57B35C25682E}" styleName="中度样式 1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460" autoAdjust="0"/>
    <p:restoredTop sz="75214" autoAdjust="0"/>
  </p:normalViewPr>
  <p:slideViewPr>
    <p:cSldViewPr>
      <p:cViewPr>
        <p:scale>
          <a:sx n="125" d="100"/>
          <a:sy n="125" d="100"/>
        </p:scale>
        <p:origin x="-1524" y="-450"/>
      </p:cViewPr>
      <p:guideLst>
        <p:guide orient="horz" pos="1620"/>
        <p:guide pos="2880"/>
      </p:guideLst>
    </p:cSldViewPr>
  </p:slideViewPr>
  <p:notesTextViewPr>
    <p:cViewPr>
      <p:scale>
        <a:sx n="1" d="1"/>
        <a:sy n="1" d="1"/>
      </p:scale>
      <p:origin x="0" y="0"/>
    </p:cViewPr>
  </p:notesTextViewPr>
  <p:notesViewPr>
    <p:cSldViewPr>
      <p:cViewPr varScale="1">
        <p:scale>
          <a:sx n="66" d="100"/>
          <a:sy n="66" d="100"/>
        </p:scale>
        <p:origin x="-3187" y="-8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5.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3460824-36D3-4A57-94A7-C8FEE66C27F8}" type="datetimeFigureOut">
              <a:rPr lang="zh-CN" altLang="en-US" smtClean="0"/>
              <a:t>2015/4/16</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3FE5055-F480-440C-9641-6D6C555D6973}" type="slidenum">
              <a:rPr lang="zh-CN" altLang="en-US" smtClean="0"/>
              <a:t>‹#›</a:t>
            </a:fld>
            <a:endParaRPr lang="zh-CN" altLang="en-US"/>
          </a:p>
        </p:txBody>
      </p:sp>
    </p:spTree>
    <p:extLst>
      <p:ext uri="{BB962C8B-B14F-4D97-AF65-F5344CB8AC3E}">
        <p14:creationId xmlns:p14="http://schemas.microsoft.com/office/powerpoint/2010/main" val="25682160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317F828-438E-4637-8BF3-0E718175E1CF}" type="datetimeFigureOut">
              <a:rPr lang="zh-CN" altLang="en-US" smtClean="0"/>
              <a:t>2015/4/16</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339DDC2-D618-46FF-B4C4-EFF6652E8FC4}" type="slidenum">
              <a:rPr lang="zh-CN" altLang="en-US" smtClean="0"/>
              <a:t>‹#›</a:t>
            </a:fld>
            <a:endParaRPr lang="zh-CN" altLang="en-US"/>
          </a:p>
        </p:txBody>
      </p:sp>
    </p:spTree>
    <p:extLst>
      <p:ext uri="{BB962C8B-B14F-4D97-AF65-F5344CB8AC3E}">
        <p14:creationId xmlns:p14="http://schemas.microsoft.com/office/powerpoint/2010/main" val="287636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4" name="Picture 2" descr="E:\文语\2\1-.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8100" y="-21431"/>
            <a:ext cx="9220200" cy="51863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039983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pic>
        <p:nvPicPr>
          <p:cNvPr id="5122" name="Picture 2" descr="E:\文语\1\3-.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8100" y="-21431"/>
            <a:ext cx="9220200" cy="51863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890818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6_标题幻灯片">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131484795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7_标题幻灯片">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224" y="2322"/>
            <a:ext cx="9144000" cy="5143500"/>
          </a:xfrm>
          <a:prstGeom prst="rect">
            <a:avLst/>
          </a:prstGeom>
        </p:spPr>
      </p:pic>
    </p:spTree>
    <p:extLst>
      <p:ext uri="{BB962C8B-B14F-4D97-AF65-F5344CB8AC3E}">
        <p14:creationId xmlns:p14="http://schemas.microsoft.com/office/powerpoint/2010/main" val="350729389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8_标题幻灯片">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224" y="-12918"/>
            <a:ext cx="9144000" cy="5143500"/>
          </a:xfrm>
          <a:prstGeom prst="rect">
            <a:avLst/>
          </a:prstGeom>
        </p:spPr>
      </p:pic>
    </p:spTree>
    <p:extLst>
      <p:ext uri="{BB962C8B-B14F-4D97-AF65-F5344CB8AC3E}">
        <p14:creationId xmlns:p14="http://schemas.microsoft.com/office/powerpoint/2010/main" val="1392000699"/>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标题幻灯片">
    <p:spTree>
      <p:nvGrpSpPr>
        <p:cNvPr id="1" name=""/>
        <p:cNvGrpSpPr/>
        <p:nvPr/>
      </p:nvGrpSpPr>
      <p:grpSpPr>
        <a:xfrm>
          <a:off x="0" y="0"/>
          <a:ext cx="0" cy="0"/>
          <a:chOff x="0" y="0"/>
          <a:chExt cx="0" cy="0"/>
        </a:xfrm>
      </p:grpSpPr>
      <p:sp>
        <p:nvSpPr>
          <p:cNvPr id="34" name="Rectangle 8"/>
          <p:cNvSpPr>
            <a:spLocks noChangeArrowheads="1"/>
          </p:cNvSpPr>
          <p:nvPr userDrawn="1"/>
        </p:nvSpPr>
        <p:spPr bwMode="auto">
          <a:xfrm>
            <a:off x="0" y="5008974"/>
            <a:ext cx="9145588" cy="144000"/>
          </a:xfrm>
          <a:prstGeom prst="rect">
            <a:avLst/>
          </a:prstGeom>
          <a:solidFill>
            <a:schemeClr val="tx2">
              <a:lumMod val="60000"/>
              <a:lumOff val="40000"/>
            </a:schemeClr>
          </a:solidFill>
          <a:ln>
            <a:noFill/>
          </a:ln>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lvl="0"/>
            <a:endParaRPr lang="zh-CN" altLang="zh-CN" b="0">
              <a:latin typeface="Calibri" pitchFamily="34" charset="0"/>
            </a:endParaRPr>
          </a:p>
        </p:txBody>
      </p:sp>
      <p:sp>
        <p:nvSpPr>
          <p:cNvPr id="4" name="Rectangle 7"/>
          <p:cNvSpPr>
            <a:spLocks noChangeArrowheads="1"/>
          </p:cNvSpPr>
          <p:nvPr userDrawn="1"/>
        </p:nvSpPr>
        <p:spPr bwMode="auto">
          <a:xfrm>
            <a:off x="-1588" y="1"/>
            <a:ext cx="9145588" cy="555526"/>
          </a:xfrm>
          <a:prstGeom prst="rect">
            <a:avLst/>
          </a:prstGeom>
          <a:solidFill>
            <a:schemeClr val="tx2">
              <a:lumMod val="60000"/>
              <a:lumOff val="40000"/>
            </a:schemeClr>
          </a:solidFill>
          <a:ln>
            <a:noFill/>
          </a:ln>
          <a:effectLst/>
          <a:extLst/>
        </p:spPr>
        <p:txBody>
          <a:bodyPr wrap="none" anchor="ctr"/>
          <a:lstStyle/>
          <a:p>
            <a:endParaRPr lang="zh-CN" altLang="zh-CN" sz="1800" b="0">
              <a:latin typeface="Calibri" pitchFamily="34" charset="0"/>
            </a:endParaRPr>
          </a:p>
        </p:txBody>
      </p:sp>
      <p:sp>
        <p:nvSpPr>
          <p:cNvPr id="6" name="AutoShape 46"/>
          <p:cNvSpPr>
            <a:spLocks noChangeArrowheads="1"/>
          </p:cNvSpPr>
          <p:nvPr userDrawn="1"/>
        </p:nvSpPr>
        <p:spPr bwMode="gray">
          <a:xfrm>
            <a:off x="-396552" y="4750658"/>
            <a:ext cx="9937104" cy="361292"/>
          </a:xfrm>
          <a:prstGeom prst="roundRect">
            <a:avLst>
              <a:gd name="adj" fmla="val 50000"/>
            </a:avLst>
          </a:prstGeom>
          <a:gradFill rotWithShape="1">
            <a:gsLst>
              <a:gs pos="0">
                <a:srgbClr val="F8F8F8"/>
              </a:gs>
              <a:gs pos="100000">
                <a:srgbClr val="BEBEBE"/>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sz="1800" b="0"/>
          </a:p>
        </p:txBody>
      </p:sp>
    </p:spTree>
    <p:extLst>
      <p:ext uri="{BB962C8B-B14F-4D97-AF65-F5344CB8AC3E}">
        <p14:creationId xmlns:p14="http://schemas.microsoft.com/office/powerpoint/2010/main" val="3979972452"/>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标题幻灯片">
    <p:spTree>
      <p:nvGrpSpPr>
        <p:cNvPr id="1" name=""/>
        <p:cNvGrpSpPr/>
        <p:nvPr/>
      </p:nvGrpSpPr>
      <p:grpSpPr>
        <a:xfrm>
          <a:off x="0" y="0"/>
          <a:ext cx="0" cy="0"/>
          <a:chOff x="0" y="0"/>
          <a:chExt cx="0" cy="0"/>
        </a:xfrm>
      </p:grpSpPr>
      <p:sp>
        <p:nvSpPr>
          <p:cNvPr id="34" name="Rectangle 8"/>
          <p:cNvSpPr>
            <a:spLocks noChangeArrowheads="1"/>
          </p:cNvSpPr>
          <p:nvPr userDrawn="1"/>
        </p:nvSpPr>
        <p:spPr bwMode="auto">
          <a:xfrm>
            <a:off x="0" y="5008974"/>
            <a:ext cx="9145588" cy="144000"/>
          </a:xfrm>
          <a:prstGeom prst="rect">
            <a:avLst/>
          </a:prstGeom>
          <a:solidFill>
            <a:schemeClr val="tx2">
              <a:lumMod val="60000"/>
              <a:lumOff val="40000"/>
            </a:schemeClr>
          </a:solidFill>
          <a:ln>
            <a:noFill/>
          </a:ln>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lvl="0"/>
            <a:endParaRPr lang="zh-CN" altLang="zh-CN" b="0">
              <a:latin typeface="Calibri" pitchFamily="34" charset="0"/>
            </a:endParaRPr>
          </a:p>
        </p:txBody>
      </p:sp>
      <p:sp>
        <p:nvSpPr>
          <p:cNvPr id="4" name="Rectangle 7"/>
          <p:cNvSpPr>
            <a:spLocks noChangeArrowheads="1"/>
          </p:cNvSpPr>
          <p:nvPr userDrawn="1"/>
        </p:nvSpPr>
        <p:spPr bwMode="auto">
          <a:xfrm>
            <a:off x="-1588" y="1"/>
            <a:ext cx="9145588" cy="555526"/>
          </a:xfrm>
          <a:prstGeom prst="rect">
            <a:avLst/>
          </a:prstGeom>
          <a:solidFill>
            <a:schemeClr val="tx2">
              <a:lumMod val="60000"/>
              <a:lumOff val="40000"/>
            </a:schemeClr>
          </a:solidFill>
          <a:ln>
            <a:noFill/>
          </a:ln>
          <a:effectLst/>
          <a:extLst/>
        </p:spPr>
        <p:txBody>
          <a:bodyPr wrap="none" anchor="ctr"/>
          <a:lstStyle/>
          <a:p>
            <a:endParaRPr lang="zh-CN" altLang="zh-CN" sz="1800" b="0">
              <a:latin typeface="Calibri" pitchFamily="34" charset="0"/>
            </a:endParaRPr>
          </a:p>
        </p:txBody>
      </p:sp>
    </p:spTree>
    <p:extLst>
      <p:ext uri="{BB962C8B-B14F-4D97-AF65-F5344CB8AC3E}">
        <p14:creationId xmlns:p14="http://schemas.microsoft.com/office/powerpoint/2010/main" val="3123000059"/>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140880394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标题幻灯片">
    <p:spTree>
      <p:nvGrpSpPr>
        <p:cNvPr id="1" name=""/>
        <p:cNvGrpSpPr/>
        <p:nvPr/>
      </p:nvGrpSpPr>
      <p:grpSpPr>
        <a:xfrm>
          <a:off x="0" y="0"/>
          <a:ext cx="0" cy="0"/>
          <a:chOff x="0" y="0"/>
          <a:chExt cx="0" cy="0"/>
        </a:xfrm>
      </p:grpSpPr>
      <p:pic>
        <p:nvPicPr>
          <p:cNvPr id="3074" name="Picture 2" descr="E:\文语\1\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8100" y="-21431"/>
            <a:ext cx="9220200" cy="51863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7321277"/>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422395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6" r:id="rId3"/>
    <p:sldLayoutId id="2147483657" r:id="rId4"/>
    <p:sldLayoutId id="2147483658" r:id="rId5"/>
    <p:sldLayoutId id="2147483654" r:id="rId6"/>
    <p:sldLayoutId id="2147483653" r:id="rId7"/>
    <p:sldLayoutId id="2147483652" r:id="rId8"/>
    <p:sldLayoutId id="2147483655" r:id="rId9"/>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slide" Target="slide29.xml"/><Relationship Id="rId3" Type="http://schemas.openxmlformats.org/officeDocument/2006/relationships/slide" Target="slide5.xml"/><Relationship Id="rId7" Type="http://schemas.openxmlformats.org/officeDocument/2006/relationships/slide" Target="slide17.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14.xml"/><Relationship Id="rId11" Type="http://schemas.openxmlformats.org/officeDocument/2006/relationships/slide" Target="slide40.xml"/><Relationship Id="rId5" Type="http://schemas.openxmlformats.org/officeDocument/2006/relationships/slide" Target="slide12.xml"/><Relationship Id="rId10" Type="http://schemas.openxmlformats.org/officeDocument/2006/relationships/slide" Target="slide43.xml"/><Relationship Id="rId4" Type="http://schemas.openxmlformats.org/officeDocument/2006/relationships/slide" Target="slide8.xml"/><Relationship Id="rId9" Type="http://schemas.openxmlformats.org/officeDocument/2006/relationships/slide" Target="slide36.xml"/></Relationships>
</file>

<file path=ppt/slides/_rels/slide11.xml.rels><?xml version="1.0" encoding="UTF-8" standalone="yes"?>
<Relationships xmlns="http://schemas.openxmlformats.org/package/2006/relationships"><Relationship Id="rId8" Type="http://schemas.openxmlformats.org/officeDocument/2006/relationships/slide" Target="slide29.xml"/><Relationship Id="rId3" Type="http://schemas.openxmlformats.org/officeDocument/2006/relationships/slide" Target="slide5.xml"/><Relationship Id="rId7" Type="http://schemas.openxmlformats.org/officeDocument/2006/relationships/slide" Target="slide17.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14.xml"/><Relationship Id="rId11" Type="http://schemas.openxmlformats.org/officeDocument/2006/relationships/slide" Target="slide40.xml"/><Relationship Id="rId5" Type="http://schemas.openxmlformats.org/officeDocument/2006/relationships/slide" Target="slide12.xml"/><Relationship Id="rId10" Type="http://schemas.openxmlformats.org/officeDocument/2006/relationships/slide" Target="slide43.xml"/><Relationship Id="rId4" Type="http://schemas.openxmlformats.org/officeDocument/2006/relationships/slide" Target="slide8.xml"/><Relationship Id="rId9" Type="http://schemas.openxmlformats.org/officeDocument/2006/relationships/slide" Target="slide36.xml"/></Relationships>
</file>

<file path=ppt/slides/_rels/slide12.xml.rels><?xml version="1.0" encoding="UTF-8" standalone="yes"?>
<Relationships xmlns="http://schemas.openxmlformats.org/package/2006/relationships"><Relationship Id="rId8" Type="http://schemas.openxmlformats.org/officeDocument/2006/relationships/slide" Target="slide29.xml"/><Relationship Id="rId3" Type="http://schemas.openxmlformats.org/officeDocument/2006/relationships/slide" Target="slide5.xml"/><Relationship Id="rId7" Type="http://schemas.openxmlformats.org/officeDocument/2006/relationships/slide" Target="slide17.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14.xml"/><Relationship Id="rId11" Type="http://schemas.openxmlformats.org/officeDocument/2006/relationships/slide" Target="slide40.xml"/><Relationship Id="rId5" Type="http://schemas.openxmlformats.org/officeDocument/2006/relationships/slide" Target="slide12.xml"/><Relationship Id="rId10" Type="http://schemas.openxmlformats.org/officeDocument/2006/relationships/slide" Target="slide43.xml"/><Relationship Id="rId4" Type="http://schemas.openxmlformats.org/officeDocument/2006/relationships/slide" Target="slide8.xml"/><Relationship Id="rId9" Type="http://schemas.openxmlformats.org/officeDocument/2006/relationships/slide" Target="slide36.xml"/></Relationships>
</file>

<file path=ppt/slides/_rels/slide13.xml.rels><?xml version="1.0" encoding="UTF-8" standalone="yes"?>
<Relationships xmlns="http://schemas.openxmlformats.org/package/2006/relationships"><Relationship Id="rId8" Type="http://schemas.openxmlformats.org/officeDocument/2006/relationships/slide" Target="slide29.xml"/><Relationship Id="rId3" Type="http://schemas.openxmlformats.org/officeDocument/2006/relationships/slide" Target="slide5.xml"/><Relationship Id="rId7" Type="http://schemas.openxmlformats.org/officeDocument/2006/relationships/slide" Target="slide17.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14.xml"/><Relationship Id="rId11" Type="http://schemas.openxmlformats.org/officeDocument/2006/relationships/slide" Target="slide40.xml"/><Relationship Id="rId5" Type="http://schemas.openxmlformats.org/officeDocument/2006/relationships/slide" Target="slide12.xml"/><Relationship Id="rId10" Type="http://schemas.openxmlformats.org/officeDocument/2006/relationships/slide" Target="slide43.xml"/><Relationship Id="rId4" Type="http://schemas.openxmlformats.org/officeDocument/2006/relationships/slide" Target="slide8.xml"/><Relationship Id="rId9" Type="http://schemas.openxmlformats.org/officeDocument/2006/relationships/slide" Target="slide36.xml"/></Relationships>
</file>

<file path=ppt/slides/_rels/slide14.xml.rels><?xml version="1.0" encoding="UTF-8" standalone="yes"?>
<Relationships xmlns="http://schemas.openxmlformats.org/package/2006/relationships"><Relationship Id="rId8" Type="http://schemas.openxmlformats.org/officeDocument/2006/relationships/slide" Target="slide29.xml"/><Relationship Id="rId3" Type="http://schemas.openxmlformats.org/officeDocument/2006/relationships/slide" Target="slide5.xml"/><Relationship Id="rId7" Type="http://schemas.openxmlformats.org/officeDocument/2006/relationships/slide" Target="slide17.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14.xml"/><Relationship Id="rId11" Type="http://schemas.openxmlformats.org/officeDocument/2006/relationships/slide" Target="slide40.xml"/><Relationship Id="rId5" Type="http://schemas.openxmlformats.org/officeDocument/2006/relationships/slide" Target="slide12.xml"/><Relationship Id="rId10" Type="http://schemas.openxmlformats.org/officeDocument/2006/relationships/slide" Target="slide43.xml"/><Relationship Id="rId4" Type="http://schemas.openxmlformats.org/officeDocument/2006/relationships/slide" Target="slide8.xml"/><Relationship Id="rId9" Type="http://schemas.openxmlformats.org/officeDocument/2006/relationships/slide" Target="slide36.xml"/></Relationships>
</file>

<file path=ppt/slides/_rels/slide15.xml.rels><?xml version="1.0" encoding="UTF-8" standalone="yes"?>
<Relationships xmlns="http://schemas.openxmlformats.org/package/2006/relationships"><Relationship Id="rId8" Type="http://schemas.openxmlformats.org/officeDocument/2006/relationships/slide" Target="slide29.xml"/><Relationship Id="rId3" Type="http://schemas.openxmlformats.org/officeDocument/2006/relationships/slide" Target="slide5.xml"/><Relationship Id="rId7" Type="http://schemas.openxmlformats.org/officeDocument/2006/relationships/slide" Target="slide17.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14.xml"/><Relationship Id="rId11" Type="http://schemas.openxmlformats.org/officeDocument/2006/relationships/slide" Target="slide40.xml"/><Relationship Id="rId5" Type="http://schemas.openxmlformats.org/officeDocument/2006/relationships/slide" Target="slide12.xml"/><Relationship Id="rId10" Type="http://schemas.openxmlformats.org/officeDocument/2006/relationships/slide" Target="slide43.xml"/><Relationship Id="rId4" Type="http://schemas.openxmlformats.org/officeDocument/2006/relationships/slide" Target="slide8.xml"/><Relationship Id="rId9" Type="http://schemas.openxmlformats.org/officeDocument/2006/relationships/slide" Target="slide36.xml"/></Relationships>
</file>

<file path=ppt/slides/_rels/slide16.xml.rels><?xml version="1.0" encoding="UTF-8" standalone="yes"?>
<Relationships xmlns="http://schemas.openxmlformats.org/package/2006/relationships"><Relationship Id="rId8" Type="http://schemas.openxmlformats.org/officeDocument/2006/relationships/slide" Target="slide29.xml"/><Relationship Id="rId3" Type="http://schemas.openxmlformats.org/officeDocument/2006/relationships/slide" Target="slide5.xml"/><Relationship Id="rId7" Type="http://schemas.openxmlformats.org/officeDocument/2006/relationships/slide" Target="slide17.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14.xml"/><Relationship Id="rId11" Type="http://schemas.openxmlformats.org/officeDocument/2006/relationships/slide" Target="slide40.xml"/><Relationship Id="rId5" Type="http://schemas.openxmlformats.org/officeDocument/2006/relationships/slide" Target="slide12.xml"/><Relationship Id="rId10" Type="http://schemas.openxmlformats.org/officeDocument/2006/relationships/slide" Target="slide43.xml"/><Relationship Id="rId4" Type="http://schemas.openxmlformats.org/officeDocument/2006/relationships/slide" Target="slide8.xml"/><Relationship Id="rId9" Type="http://schemas.openxmlformats.org/officeDocument/2006/relationships/slide" Target="slide36.xml"/></Relationships>
</file>

<file path=ppt/slides/_rels/slide17.xml.rels><?xml version="1.0" encoding="UTF-8" standalone="yes"?>
<Relationships xmlns="http://schemas.openxmlformats.org/package/2006/relationships"><Relationship Id="rId8" Type="http://schemas.openxmlformats.org/officeDocument/2006/relationships/slide" Target="slide29.xml"/><Relationship Id="rId3" Type="http://schemas.openxmlformats.org/officeDocument/2006/relationships/slide" Target="slide5.xml"/><Relationship Id="rId7" Type="http://schemas.openxmlformats.org/officeDocument/2006/relationships/slide" Target="slide17.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14.xml"/><Relationship Id="rId11" Type="http://schemas.openxmlformats.org/officeDocument/2006/relationships/slide" Target="slide40.xml"/><Relationship Id="rId5" Type="http://schemas.openxmlformats.org/officeDocument/2006/relationships/slide" Target="slide12.xml"/><Relationship Id="rId10" Type="http://schemas.openxmlformats.org/officeDocument/2006/relationships/slide" Target="slide43.xml"/><Relationship Id="rId4" Type="http://schemas.openxmlformats.org/officeDocument/2006/relationships/slide" Target="slide8.xml"/><Relationship Id="rId9" Type="http://schemas.openxmlformats.org/officeDocument/2006/relationships/slide" Target="slide36.xml"/></Relationships>
</file>

<file path=ppt/slides/_rels/slide18.xml.rels><?xml version="1.0" encoding="UTF-8" standalone="yes"?>
<Relationships xmlns="http://schemas.openxmlformats.org/package/2006/relationships"><Relationship Id="rId8" Type="http://schemas.openxmlformats.org/officeDocument/2006/relationships/slide" Target="slide29.xml"/><Relationship Id="rId3" Type="http://schemas.openxmlformats.org/officeDocument/2006/relationships/slide" Target="slide5.xml"/><Relationship Id="rId7" Type="http://schemas.openxmlformats.org/officeDocument/2006/relationships/slide" Target="slide17.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14.xml"/><Relationship Id="rId11" Type="http://schemas.openxmlformats.org/officeDocument/2006/relationships/slide" Target="slide40.xml"/><Relationship Id="rId5" Type="http://schemas.openxmlformats.org/officeDocument/2006/relationships/slide" Target="slide12.xml"/><Relationship Id="rId10" Type="http://schemas.openxmlformats.org/officeDocument/2006/relationships/slide" Target="slide43.xml"/><Relationship Id="rId4" Type="http://schemas.openxmlformats.org/officeDocument/2006/relationships/slide" Target="slide8.xml"/><Relationship Id="rId9" Type="http://schemas.openxmlformats.org/officeDocument/2006/relationships/slide" Target="slide36.xml"/></Relationships>
</file>

<file path=ppt/slides/_rels/slide19.xml.rels><?xml version="1.0" encoding="UTF-8" standalone="yes"?>
<Relationships xmlns="http://schemas.openxmlformats.org/package/2006/relationships"><Relationship Id="rId8" Type="http://schemas.openxmlformats.org/officeDocument/2006/relationships/slide" Target="slide29.xml"/><Relationship Id="rId3" Type="http://schemas.openxmlformats.org/officeDocument/2006/relationships/slide" Target="slide5.xml"/><Relationship Id="rId7" Type="http://schemas.openxmlformats.org/officeDocument/2006/relationships/slide" Target="slide17.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14.xml"/><Relationship Id="rId11" Type="http://schemas.openxmlformats.org/officeDocument/2006/relationships/slide" Target="slide40.xml"/><Relationship Id="rId5" Type="http://schemas.openxmlformats.org/officeDocument/2006/relationships/slide" Target="slide12.xml"/><Relationship Id="rId10" Type="http://schemas.openxmlformats.org/officeDocument/2006/relationships/slide" Target="slide43.xml"/><Relationship Id="rId4" Type="http://schemas.openxmlformats.org/officeDocument/2006/relationships/slide" Target="slide8.xml"/><Relationship Id="rId9" Type="http://schemas.openxmlformats.org/officeDocument/2006/relationships/slide" Target="slide36.xml"/></Relationships>
</file>

<file path=ppt/slides/_rels/slide2.xml.rels><?xml version="1.0" encoding="UTF-8" standalone="yes"?>
<Relationships xmlns="http://schemas.openxmlformats.org/package/2006/relationships"><Relationship Id="rId8" Type="http://schemas.openxmlformats.org/officeDocument/2006/relationships/slide" Target="slide29.xml"/><Relationship Id="rId3" Type="http://schemas.openxmlformats.org/officeDocument/2006/relationships/slide" Target="slide5.xml"/><Relationship Id="rId7" Type="http://schemas.openxmlformats.org/officeDocument/2006/relationships/slide" Target="slide17.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14.xml"/><Relationship Id="rId11" Type="http://schemas.openxmlformats.org/officeDocument/2006/relationships/slide" Target="slide40.xml"/><Relationship Id="rId5" Type="http://schemas.openxmlformats.org/officeDocument/2006/relationships/slide" Target="slide12.xml"/><Relationship Id="rId10" Type="http://schemas.openxmlformats.org/officeDocument/2006/relationships/slide" Target="slide43.xml"/><Relationship Id="rId4" Type="http://schemas.openxmlformats.org/officeDocument/2006/relationships/slide" Target="slide8.xml"/><Relationship Id="rId9" Type="http://schemas.openxmlformats.org/officeDocument/2006/relationships/slide" Target="slide36.xml"/></Relationships>
</file>

<file path=ppt/slides/_rels/slide20.xml.rels><?xml version="1.0" encoding="UTF-8" standalone="yes"?>
<Relationships xmlns="http://schemas.openxmlformats.org/package/2006/relationships"><Relationship Id="rId8" Type="http://schemas.openxmlformats.org/officeDocument/2006/relationships/slide" Target="slide12.xml"/><Relationship Id="rId13" Type="http://schemas.openxmlformats.org/officeDocument/2006/relationships/slide" Target="slide43.xml"/><Relationship Id="rId3" Type="http://schemas.openxmlformats.org/officeDocument/2006/relationships/package" Target="../embeddings/Microsoft_Word_Document1.docx"/><Relationship Id="rId7" Type="http://schemas.openxmlformats.org/officeDocument/2006/relationships/slide" Target="slide8.xml"/><Relationship Id="rId12" Type="http://schemas.openxmlformats.org/officeDocument/2006/relationships/slide" Target="slide36.xml"/><Relationship Id="rId2" Type="http://schemas.openxmlformats.org/officeDocument/2006/relationships/slideLayout" Target="../slideLayouts/slideLayout8.xml"/><Relationship Id="rId1" Type="http://schemas.openxmlformats.org/officeDocument/2006/relationships/vmlDrawing" Target="../drawings/vmlDrawing1.vml"/><Relationship Id="rId6" Type="http://schemas.openxmlformats.org/officeDocument/2006/relationships/slide" Target="slide5.xml"/><Relationship Id="rId11" Type="http://schemas.openxmlformats.org/officeDocument/2006/relationships/slide" Target="slide29.xml"/><Relationship Id="rId5" Type="http://schemas.openxmlformats.org/officeDocument/2006/relationships/slide" Target="slide2.xml"/><Relationship Id="rId10" Type="http://schemas.openxmlformats.org/officeDocument/2006/relationships/slide" Target="slide17.xml"/><Relationship Id="rId4" Type="http://schemas.openxmlformats.org/officeDocument/2006/relationships/image" Target="../media/image7.emf"/><Relationship Id="rId9" Type="http://schemas.openxmlformats.org/officeDocument/2006/relationships/slide" Target="slide14.xml"/><Relationship Id="rId14" Type="http://schemas.openxmlformats.org/officeDocument/2006/relationships/slide" Target="slide40.xml"/></Relationships>
</file>

<file path=ppt/slides/_rels/slide21.xml.rels><?xml version="1.0" encoding="UTF-8" standalone="yes"?>
<Relationships xmlns="http://schemas.openxmlformats.org/package/2006/relationships"><Relationship Id="rId8" Type="http://schemas.openxmlformats.org/officeDocument/2006/relationships/slide" Target="slide29.xml"/><Relationship Id="rId3" Type="http://schemas.openxmlformats.org/officeDocument/2006/relationships/slide" Target="slide5.xml"/><Relationship Id="rId7" Type="http://schemas.openxmlformats.org/officeDocument/2006/relationships/slide" Target="slide17.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14.xml"/><Relationship Id="rId11" Type="http://schemas.openxmlformats.org/officeDocument/2006/relationships/slide" Target="slide40.xml"/><Relationship Id="rId5" Type="http://schemas.openxmlformats.org/officeDocument/2006/relationships/slide" Target="slide12.xml"/><Relationship Id="rId10" Type="http://schemas.openxmlformats.org/officeDocument/2006/relationships/slide" Target="slide43.xml"/><Relationship Id="rId4" Type="http://schemas.openxmlformats.org/officeDocument/2006/relationships/slide" Target="slide8.xml"/><Relationship Id="rId9" Type="http://schemas.openxmlformats.org/officeDocument/2006/relationships/slide" Target="slide36.xml"/></Relationships>
</file>

<file path=ppt/slides/_rels/slide22.xml.rels><?xml version="1.0" encoding="UTF-8" standalone="yes"?>
<Relationships xmlns="http://schemas.openxmlformats.org/package/2006/relationships"><Relationship Id="rId8" Type="http://schemas.openxmlformats.org/officeDocument/2006/relationships/slide" Target="slide29.xml"/><Relationship Id="rId3" Type="http://schemas.openxmlformats.org/officeDocument/2006/relationships/slide" Target="slide5.xml"/><Relationship Id="rId7" Type="http://schemas.openxmlformats.org/officeDocument/2006/relationships/slide" Target="slide17.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14.xml"/><Relationship Id="rId11" Type="http://schemas.openxmlformats.org/officeDocument/2006/relationships/slide" Target="slide40.xml"/><Relationship Id="rId5" Type="http://schemas.openxmlformats.org/officeDocument/2006/relationships/slide" Target="slide12.xml"/><Relationship Id="rId10" Type="http://schemas.openxmlformats.org/officeDocument/2006/relationships/slide" Target="slide43.xml"/><Relationship Id="rId4" Type="http://schemas.openxmlformats.org/officeDocument/2006/relationships/slide" Target="slide8.xml"/><Relationship Id="rId9" Type="http://schemas.openxmlformats.org/officeDocument/2006/relationships/slide" Target="slide36.xml"/></Relationships>
</file>

<file path=ppt/slides/_rels/slide23.xml.rels><?xml version="1.0" encoding="UTF-8" standalone="yes"?>
<Relationships xmlns="http://schemas.openxmlformats.org/package/2006/relationships"><Relationship Id="rId8" Type="http://schemas.openxmlformats.org/officeDocument/2006/relationships/slide" Target="slide29.xml"/><Relationship Id="rId3" Type="http://schemas.openxmlformats.org/officeDocument/2006/relationships/slide" Target="slide5.xml"/><Relationship Id="rId7" Type="http://schemas.openxmlformats.org/officeDocument/2006/relationships/slide" Target="slide17.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14.xml"/><Relationship Id="rId11" Type="http://schemas.openxmlformats.org/officeDocument/2006/relationships/slide" Target="slide40.xml"/><Relationship Id="rId5" Type="http://schemas.openxmlformats.org/officeDocument/2006/relationships/slide" Target="slide12.xml"/><Relationship Id="rId10" Type="http://schemas.openxmlformats.org/officeDocument/2006/relationships/slide" Target="slide43.xml"/><Relationship Id="rId4" Type="http://schemas.openxmlformats.org/officeDocument/2006/relationships/slide" Target="slide8.xml"/><Relationship Id="rId9" Type="http://schemas.openxmlformats.org/officeDocument/2006/relationships/slide" Target="slide36.xml"/></Relationships>
</file>

<file path=ppt/slides/_rels/slide24.xml.rels><?xml version="1.0" encoding="UTF-8" standalone="yes"?>
<Relationships xmlns="http://schemas.openxmlformats.org/package/2006/relationships"><Relationship Id="rId8" Type="http://schemas.openxmlformats.org/officeDocument/2006/relationships/slide" Target="slide29.xml"/><Relationship Id="rId3" Type="http://schemas.openxmlformats.org/officeDocument/2006/relationships/slide" Target="slide5.xml"/><Relationship Id="rId7" Type="http://schemas.openxmlformats.org/officeDocument/2006/relationships/slide" Target="slide17.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14.xml"/><Relationship Id="rId11" Type="http://schemas.openxmlformats.org/officeDocument/2006/relationships/slide" Target="slide40.xml"/><Relationship Id="rId5" Type="http://schemas.openxmlformats.org/officeDocument/2006/relationships/slide" Target="slide12.xml"/><Relationship Id="rId10" Type="http://schemas.openxmlformats.org/officeDocument/2006/relationships/slide" Target="slide43.xml"/><Relationship Id="rId4" Type="http://schemas.openxmlformats.org/officeDocument/2006/relationships/slide" Target="slide8.xml"/><Relationship Id="rId9" Type="http://schemas.openxmlformats.org/officeDocument/2006/relationships/slide" Target="slide36.xml"/></Relationships>
</file>

<file path=ppt/slides/_rels/slide25.xml.rels><?xml version="1.0" encoding="UTF-8" standalone="yes"?>
<Relationships xmlns="http://schemas.openxmlformats.org/package/2006/relationships"><Relationship Id="rId8" Type="http://schemas.openxmlformats.org/officeDocument/2006/relationships/slide" Target="slide29.xml"/><Relationship Id="rId3" Type="http://schemas.openxmlformats.org/officeDocument/2006/relationships/slide" Target="slide5.xml"/><Relationship Id="rId7" Type="http://schemas.openxmlformats.org/officeDocument/2006/relationships/slide" Target="slide17.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14.xml"/><Relationship Id="rId11" Type="http://schemas.openxmlformats.org/officeDocument/2006/relationships/slide" Target="slide40.xml"/><Relationship Id="rId5" Type="http://schemas.openxmlformats.org/officeDocument/2006/relationships/slide" Target="slide12.xml"/><Relationship Id="rId10" Type="http://schemas.openxmlformats.org/officeDocument/2006/relationships/slide" Target="slide43.xml"/><Relationship Id="rId4" Type="http://schemas.openxmlformats.org/officeDocument/2006/relationships/slide" Target="slide8.xml"/><Relationship Id="rId9" Type="http://schemas.openxmlformats.org/officeDocument/2006/relationships/slide" Target="slide36.xml"/></Relationships>
</file>

<file path=ppt/slides/_rels/slide26.xml.rels><?xml version="1.0" encoding="UTF-8" standalone="yes"?>
<Relationships xmlns="http://schemas.openxmlformats.org/package/2006/relationships"><Relationship Id="rId8" Type="http://schemas.openxmlformats.org/officeDocument/2006/relationships/slide" Target="slide29.xml"/><Relationship Id="rId3" Type="http://schemas.openxmlformats.org/officeDocument/2006/relationships/slide" Target="slide5.xml"/><Relationship Id="rId7" Type="http://schemas.openxmlformats.org/officeDocument/2006/relationships/slide" Target="slide17.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14.xml"/><Relationship Id="rId11" Type="http://schemas.openxmlformats.org/officeDocument/2006/relationships/slide" Target="slide40.xml"/><Relationship Id="rId5" Type="http://schemas.openxmlformats.org/officeDocument/2006/relationships/slide" Target="slide12.xml"/><Relationship Id="rId10" Type="http://schemas.openxmlformats.org/officeDocument/2006/relationships/slide" Target="slide43.xml"/><Relationship Id="rId4" Type="http://schemas.openxmlformats.org/officeDocument/2006/relationships/slide" Target="slide8.xml"/><Relationship Id="rId9" Type="http://schemas.openxmlformats.org/officeDocument/2006/relationships/slide" Target="slide36.xml"/></Relationships>
</file>

<file path=ppt/slides/_rels/slide27.xml.rels><?xml version="1.0" encoding="UTF-8" standalone="yes"?>
<Relationships xmlns="http://schemas.openxmlformats.org/package/2006/relationships"><Relationship Id="rId8" Type="http://schemas.openxmlformats.org/officeDocument/2006/relationships/slide" Target="slide29.xml"/><Relationship Id="rId3" Type="http://schemas.openxmlformats.org/officeDocument/2006/relationships/slide" Target="slide5.xml"/><Relationship Id="rId7" Type="http://schemas.openxmlformats.org/officeDocument/2006/relationships/slide" Target="slide17.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14.xml"/><Relationship Id="rId11" Type="http://schemas.openxmlformats.org/officeDocument/2006/relationships/slide" Target="slide40.xml"/><Relationship Id="rId5" Type="http://schemas.openxmlformats.org/officeDocument/2006/relationships/slide" Target="slide12.xml"/><Relationship Id="rId10" Type="http://schemas.openxmlformats.org/officeDocument/2006/relationships/slide" Target="slide43.xml"/><Relationship Id="rId4" Type="http://schemas.openxmlformats.org/officeDocument/2006/relationships/slide" Target="slide8.xml"/><Relationship Id="rId9" Type="http://schemas.openxmlformats.org/officeDocument/2006/relationships/slide" Target="slide36.xml"/></Relationships>
</file>

<file path=ppt/slides/_rels/slide28.xml.rels><?xml version="1.0" encoding="UTF-8" standalone="yes"?>
<Relationships xmlns="http://schemas.openxmlformats.org/package/2006/relationships"><Relationship Id="rId8" Type="http://schemas.openxmlformats.org/officeDocument/2006/relationships/slide" Target="slide29.xml"/><Relationship Id="rId3" Type="http://schemas.openxmlformats.org/officeDocument/2006/relationships/slide" Target="slide5.xml"/><Relationship Id="rId7" Type="http://schemas.openxmlformats.org/officeDocument/2006/relationships/slide" Target="slide17.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14.xml"/><Relationship Id="rId11" Type="http://schemas.openxmlformats.org/officeDocument/2006/relationships/slide" Target="slide40.xml"/><Relationship Id="rId5" Type="http://schemas.openxmlformats.org/officeDocument/2006/relationships/slide" Target="slide12.xml"/><Relationship Id="rId10" Type="http://schemas.openxmlformats.org/officeDocument/2006/relationships/slide" Target="slide43.xml"/><Relationship Id="rId4" Type="http://schemas.openxmlformats.org/officeDocument/2006/relationships/slide" Target="slide8.xml"/><Relationship Id="rId9" Type="http://schemas.openxmlformats.org/officeDocument/2006/relationships/slide" Target="slide36.xml"/></Relationships>
</file>

<file path=ppt/slides/_rels/slide29.xml.rels><?xml version="1.0" encoding="UTF-8" standalone="yes"?>
<Relationships xmlns="http://schemas.openxmlformats.org/package/2006/relationships"><Relationship Id="rId8" Type="http://schemas.openxmlformats.org/officeDocument/2006/relationships/slide" Target="slide17.xml"/><Relationship Id="rId13" Type="http://schemas.openxmlformats.org/officeDocument/2006/relationships/package" Target="../embeddings/Microsoft_Word_Document2.docx"/><Relationship Id="rId3" Type="http://schemas.openxmlformats.org/officeDocument/2006/relationships/slide" Target="slide2.xml"/><Relationship Id="rId7" Type="http://schemas.openxmlformats.org/officeDocument/2006/relationships/slide" Target="slide14.xml"/><Relationship Id="rId12" Type="http://schemas.openxmlformats.org/officeDocument/2006/relationships/oleObject" Target="../embeddings/oleObject1.bin"/><Relationship Id="rId2" Type="http://schemas.openxmlformats.org/officeDocument/2006/relationships/slideLayout" Target="../slideLayouts/slideLayout8.xml"/><Relationship Id="rId1" Type="http://schemas.openxmlformats.org/officeDocument/2006/relationships/vmlDrawing" Target="../drawings/vmlDrawing2.vml"/><Relationship Id="rId6" Type="http://schemas.openxmlformats.org/officeDocument/2006/relationships/slide" Target="slide12.xml"/><Relationship Id="rId11" Type="http://schemas.openxmlformats.org/officeDocument/2006/relationships/slide" Target="slide43.xml"/><Relationship Id="rId5" Type="http://schemas.openxmlformats.org/officeDocument/2006/relationships/slide" Target="slide8.xml"/><Relationship Id="rId15" Type="http://schemas.openxmlformats.org/officeDocument/2006/relationships/slide" Target="slide40.xml"/><Relationship Id="rId10" Type="http://schemas.openxmlformats.org/officeDocument/2006/relationships/slide" Target="slide36.xml"/><Relationship Id="rId4" Type="http://schemas.openxmlformats.org/officeDocument/2006/relationships/slide" Target="slide5.xml"/><Relationship Id="rId9" Type="http://schemas.openxmlformats.org/officeDocument/2006/relationships/slide" Target="slide29.xml"/><Relationship Id="rId14" Type="http://schemas.openxmlformats.org/officeDocument/2006/relationships/image" Target="../media/image8.emf"/></Relationships>
</file>

<file path=ppt/slides/_rels/slide3.xml.rels><?xml version="1.0" encoding="UTF-8" standalone="yes"?>
<Relationships xmlns="http://schemas.openxmlformats.org/package/2006/relationships"><Relationship Id="rId8" Type="http://schemas.openxmlformats.org/officeDocument/2006/relationships/slide" Target="slide29.xml"/><Relationship Id="rId3" Type="http://schemas.openxmlformats.org/officeDocument/2006/relationships/slide" Target="slide5.xml"/><Relationship Id="rId7" Type="http://schemas.openxmlformats.org/officeDocument/2006/relationships/slide" Target="slide17.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14.xml"/><Relationship Id="rId11" Type="http://schemas.openxmlformats.org/officeDocument/2006/relationships/slide" Target="slide40.xml"/><Relationship Id="rId5" Type="http://schemas.openxmlformats.org/officeDocument/2006/relationships/slide" Target="slide12.xml"/><Relationship Id="rId10" Type="http://schemas.openxmlformats.org/officeDocument/2006/relationships/slide" Target="slide43.xml"/><Relationship Id="rId4" Type="http://schemas.openxmlformats.org/officeDocument/2006/relationships/slide" Target="slide8.xml"/><Relationship Id="rId9" Type="http://schemas.openxmlformats.org/officeDocument/2006/relationships/slide" Target="slide36.xml"/></Relationships>
</file>

<file path=ppt/slides/_rels/slide30.xml.rels><?xml version="1.0" encoding="UTF-8" standalone="yes"?>
<Relationships xmlns="http://schemas.openxmlformats.org/package/2006/relationships"><Relationship Id="rId8" Type="http://schemas.openxmlformats.org/officeDocument/2006/relationships/slide" Target="slide17.xml"/><Relationship Id="rId13" Type="http://schemas.openxmlformats.org/officeDocument/2006/relationships/package" Target="../embeddings/Microsoft_Word_Document3.docx"/><Relationship Id="rId3" Type="http://schemas.openxmlformats.org/officeDocument/2006/relationships/slide" Target="slide2.xml"/><Relationship Id="rId7" Type="http://schemas.openxmlformats.org/officeDocument/2006/relationships/slide" Target="slide14.xml"/><Relationship Id="rId12" Type="http://schemas.openxmlformats.org/officeDocument/2006/relationships/oleObject" Target="../embeddings/oleObject2.bin"/><Relationship Id="rId2" Type="http://schemas.openxmlformats.org/officeDocument/2006/relationships/slideLayout" Target="../slideLayouts/slideLayout8.xml"/><Relationship Id="rId1" Type="http://schemas.openxmlformats.org/officeDocument/2006/relationships/vmlDrawing" Target="../drawings/vmlDrawing3.vml"/><Relationship Id="rId6" Type="http://schemas.openxmlformats.org/officeDocument/2006/relationships/slide" Target="slide12.xml"/><Relationship Id="rId11" Type="http://schemas.openxmlformats.org/officeDocument/2006/relationships/slide" Target="slide43.xml"/><Relationship Id="rId5" Type="http://schemas.openxmlformats.org/officeDocument/2006/relationships/slide" Target="slide8.xml"/><Relationship Id="rId15" Type="http://schemas.openxmlformats.org/officeDocument/2006/relationships/slide" Target="slide40.xml"/><Relationship Id="rId10" Type="http://schemas.openxmlformats.org/officeDocument/2006/relationships/slide" Target="slide36.xml"/><Relationship Id="rId4" Type="http://schemas.openxmlformats.org/officeDocument/2006/relationships/slide" Target="slide5.xml"/><Relationship Id="rId9" Type="http://schemas.openxmlformats.org/officeDocument/2006/relationships/slide" Target="slide29.xml"/><Relationship Id="rId14" Type="http://schemas.openxmlformats.org/officeDocument/2006/relationships/image" Target="../media/image9.emf"/></Relationships>
</file>

<file path=ppt/slides/_rels/slide31.xml.rels><?xml version="1.0" encoding="UTF-8" standalone="yes"?>
<Relationships xmlns="http://schemas.openxmlformats.org/package/2006/relationships"><Relationship Id="rId8" Type="http://schemas.openxmlformats.org/officeDocument/2006/relationships/slide" Target="slide17.xml"/><Relationship Id="rId13" Type="http://schemas.openxmlformats.org/officeDocument/2006/relationships/package" Target="../embeddings/Microsoft_Word_Document4.docx"/><Relationship Id="rId3" Type="http://schemas.openxmlformats.org/officeDocument/2006/relationships/slide" Target="slide2.xml"/><Relationship Id="rId7" Type="http://schemas.openxmlformats.org/officeDocument/2006/relationships/slide" Target="slide14.xml"/><Relationship Id="rId12" Type="http://schemas.openxmlformats.org/officeDocument/2006/relationships/oleObject" Target="../embeddings/oleObject3.bin"/><Relationship Id="rId2" Type="http://schemas.openxmlformats.org/officeDocument/2006/relationships/slideLayout" Target="../slideLayouts/slideLayout8.xml"/><Relationship Id="rId1" Type="http://schemas.openxmlformats.org/officeDocument/2006/relationships/vmlDrawing" Target="../drawings/vmlDrawing4.vml"/><Relationship Id="rId6" Type="http://schemas.openxmlformats.org/officeDocument/2006/relationships/slide" Target="slide12.xml"/><Relationship Id="rId11" Type="http://schemas.openxmlformats.org/officeDocument/2006/relationships/slide" Target="slide43.xml"/><Relationship Id="rId5" Type="http://schemas.openxmlformats.org/officeDocument/2006/relationships/slide" Target="slide8.xml"/><Relationship Id="rId15" Type="http://schemas.openxmlformats.org/officeDocument/2006/relationships/slide" Target="slide40.xml"/><Relationship Id="rId10" Type="http://schemas.openxmlformats.org/officeDocument/2006/relationships/slide" Target="slide36.xml"/><Relationship Id="rId4" Type="http://schemas.openxmlformats.org/officeDocument/2006/relationships/slide" Target="slide5.xml"/><Relationship Id="rId9" Type="http://schemas.openxmlformats.org/officeDocument/2006/relationships/slide" Target="slide29.xml"/><Relationship Id="rId14" Type="http://schemas.openxmlformats.org/officeDocument/2006/relationships/image" Target="../media/image10.emf"/></Relationships>
</file>

<file path=ppt/slides/_rels/slide32.xml.rels><?xml version="1.0" encoding="UTF-8" standalone="yes"?>
<Relationships xmlns="http://schemas.openxmlformats.org/package/2006/relationships"><Relationship Id="rId8" Type="http://schemas.openxmlformats.org/officeDocument/2006/relationships/slide" Target="slide17.xml"/><Relationship Id="rId13" Type="http://schemas.openxmlformats.org/officeDocument/2006/relationships/package" Target="../embeddings/Microsoft_Word_Document5.docx"/><Relationship Id="rId3" Type="http://schemas.openxmlformats.org/officeDocument/2006/relationships/slide" Target="slide2.xml"/><Relationship Id="rId7" Type="http://schemas.openxmlformats.org/officeDocument/2006/relationships/slide" Target="slide14.xml"/><Relationship Id="rId12" Type="http://schemas.openxmlformats.org/officeDocument/2006/relationships/oleObject" Target="../embeddings/oleObject4.bin"/><Relationship Id="rId2" Type="http://schemas.openxmlformats.org/officeDocument/2006/relationships/slideLayout" Target="../slideLayouts/slideLayout8.xml"/><Relationship Id="rId1" Type="http://schemas.openxmlformats.org/officeDocument/2006/relationships/vmlDrawing" Target="../drawings/vmlDrawing5.vml"/><Relationship Id="rId6" Type="http://schemas.openxmlformats.org/officeDocument/2006/relationships/slide" Target="slide12.xml"/><Relationship Id="rId11" Type="http://schemas.openxmlformats.org/officeDocument/2006/relationships/slide" Target="slide43.xml"/><Relationship Id="rId5" Type="http://schemas.openxmlformats.org/officeDocument/2006/relationships/slide" Target="slide8.xml"/><Relationship Id="rId15" Type="http://schemas.openxmlformats.org/officeDocument/2006/relationships/slide" Target="slide40.xml"/><Relationship Id="rId10" Type="http://schemas.openxmlformats.org/officeDocument/2006/relationships/slide" Target="slide36.xml"/><Relationship Id="rId4" Type="http://schemas.openxmlformats.org/officeDocument/2006/relationships/slide" Target="slide5.xml"/><Relationship Id="rId9" Type="http://schemas.openxmlformats.org/officeDocument/2006/relationships/slide" Target="slide29.xml"/><Relationship Id="rId14" Type="http://schemas.openxmlformats.org/officeDocument/2006/relationships/image" Target="../media/image11.emf"/></Relationships>
</file>

<file path=ppt/slides/_rels/slide33.xml.rels><?xml version="1.0" encoding="UTF-8" standalone="yes"?>
<Relationships xmlns="http://schemas.openxmlformats.org/package/2006/relationships"><Relationship Id="rId8" Type="http://schemas.openxmlformats.org/officeDocument/2006/relationships/slide" Target="slide17.xml"/><Relationship Id="rId13" Type="http://schemas.openxmlformats.org/officeDocument/2006/relationships/package" Target="../embeddings/Microsoft_Word_Document6.docx"/><Relationship Id="rId3" Type="http://schemas.openxmlformats.org/officeDocument/2006/relationships/slide" Target="slide2.xml"/><Relationship Id="rId7" Type="http://schemas.openxmlformats.org/officeDocument/2006/relationships/slide" Target="slide14.xml"/><Relationship Id="rId12" Type="http://schemas.openxmlformats.org/officeDocument/2006/relationships/oleObject" Target="../embeddings/oleObject5.bin"/><Relationship Id="rId2" Type="http://schemas.openxmlformats.org/officeDocument/2006/relationships/slideLayout" Target="../slideLayouts/slideLayout8.xml"/><Relationship Id="rId1" Type="http://schemas.openxmlformats.org/officeDocument/2006/relationships/vmlDrawing" Target="../drawings/vmlDrawing6.vml"/><Relationship Id="rId6" Type="http://schemas.openxmlformats.org/officeDocument/2006/relationships/slide" Target="slide12.xml"/><Relationship Id="rId11" Type="http://schemas.openxmlformats.org/officeDocument/2006/relationships/slide" Target="slide43.xml"/><Relationship Id="rId5" Type="http://schemas.openxmlformats.org/officeDocument/2006/relationships/slide" Target="slide8.xml"/><Relationship Id="rId15" Type="http://schemas.openxmlformats.org/officeDocument/2006/relationships/slide" Target="slide40.xml"/><Relationship Id="rId10" Type="http://schemas.openxmlformats.org/officeDocument/2006/relationships/slide" Target="slide36.xml"/><Relationship Id="rId4" Type="http://schemas.openxmlformats.org/officeDocument/2006/relationships/slide" Target="slide5.xml"/><Relationship Id="rId9" Type="http://schemas.openxmlformats.org/officeDocument/2006/relationships/slide" Target="slide29.xml"/><Relationship Id="rId14" Type="http://schemas.openxmlformats.org/officeDocument/2006/relationships/image" Target="../media/image12.emf"/></Relationships>
</file>

<file path=ppt/slides/_rels/slide34.xml.rels><?xml version="1.0" encoding="UTF-8" standalone="yes"?>
<Relationships xmlns="http://schemas.openxmlformats.org/package/2006/relationships"><Relationship Id="rId8" Type="http://schemas.openxmlformats.org/officeDocument/2006/relationships/slide" Target="slide17.xml"/><Relationship Id="rId13" Type="http://schemas.openxmlformats.org/officeDocument/2006/relationships/package" Target="../embeddings/Microsoft_Word_Document7.docx"/><Relationship Id="rId3" Type="http://schemas.openxmlformats.org/officeDocument/2006/relationships/slide" Target="slide2.xml"/><Relationship Id="rId7" Type="http://schemas.openxmlformats.org/officeDocument/2006/relationships/slide" Target="slide14.xml"/><Relationship Id="rId12" Type="http://schemas.openxmlformats.org/officeDocument/2006/relationships/oleObject" Target="../embeddings/oleObject6.bin"/><Relationship Id="rId2" Type="http://schemas.openxmlformats.org/officeDocument/2006/relationships/slideLayout" Target="../slideLayouts/slideLayout8.xml"/><Relationship Id="rId1" Type="http://schemas.openxmlformats.org/officeDocument/2006/relationships/vmlDrawing" Target="../drawings/vmlDrawing7.vml"/><Relationship Id="rId6" Type="http://schemas.openxmlformats.org/officeDocument/2006/relationships/slide" Target="slide12.xml"/><Relationship Id="rId11" Type="http://schemas.openxmlformats.org/officeDocument/2006/relationships/slide" Target="slide43.xml"/><Relationship Id="rId5" Type="http://schemas.openxmlformats.org/officeDocument/2006/relationships/slide" Target="slide8.xml"/><Relationship Id="rId15" Type="http://schemas.openxmlformats.org/officeDocument/2006/relationships/slide" Target="slide40.xml"/><Relationship Id="rId10" Type="http://schemas.openxmlformats.org/officeDocument/2006/relationships/slide" Target="slide36.xml"/><Relationship Id="rId4" Type="http://schemas.openxmlformats.org/officeDocument/2006/relationships/slide" Target="slide5.xml"/><Relationship Id="rId9" Type="http://schemas.openxmlformats.org/officeDocument/2006/relationships/slide" Target="slide29.xml"/><Relationship Id="rId14" Type="http://schemas.openxmlformats.org/officeDocument/2006/relationships/image" Target="../media/image13.emf"/></Relationships>
</file>

<file path=ppt/slides/_rels/slide35.xml.rels><?xml version="1.0" encoding="UTF-8" standalone="yes"?>
<Relationships xmlns="http://schemas.openxmlformats.org/package/2006/relationships"><Relationship Id="rId8" Type="http://schemas.openxmlformats.org/officeDocument/2006/relationships/slide" Target="slide17.xml"/><Relationship Id="rId13" Type="http://schemas.openxmlformats.org/officeDocument/2006/relationships/package" Target="../embeddings/Microsoft_Word_Document8.docx"/><Relationship Id="rId3" Type="http://schemas.openxmlformats.org/officeDocument/2006/relationships/slide" Target="slide2.xml"/><Relationship Id="rId7" Type="http://schemas.openxmlformats.org/officeDocument/2006/relationships/slide" Target="slide14.xml"/><Relationship Id="rId12" Type="http://schemas.openxmlformats.org/officeDocument/2006/relationships/oleObject" Target="../embeddings/oleObject7.bin"/><Relationship Id="rId2" Type="http://schemas.openxmlformats.org/officeDocument/2006/relationships/slideLayout" Target="../slideLayouts/slideLayout8.xml"/><Relationship Id="rId1" Type="http://schemas.openxmlformats.org/officeDocument/2006/relationships/vmlDrawing" Target="../drawings/vmlDrawing8.vml"/><Relationship Id="rId6" Type="http://schemas.openxmlformats.org/officeDocument/2006/relationships/slide" Target="slide12.xml"/><Relationship Id="rId11" Type="http://schemas.openxmlformats.org/officeDocument/2006/relationships/slide" Target="slide43.xml"/><Relationship Id="rId5" Type="http://schemas.openxmlformats.org/officeDocument/2006/relationships/slide" Target="slide8.xml"/><Relationship Id="rId15" Type="http://schemas.openxmlformats.org/officeDocument/2006/relationships/slide" Target="slide40.xml"/><Relationship Id="rId10" Type="http://schemas.openxmlformats.org/officeDocument/2006/relationships/slide" Target="slide36.xml"/><Relationship Id="rId4" Type="http://schemas.openxmlformats.org/officeDocument/2006/relationships/slide" Target="slide5.xml"/><Relationship Id="rId9" Type="http://schemas.openxmlformats.org/officeDocument/2006/relationships/slide" Target="slide29.xml"/><Relationship Id="rId14" Type="http://schemas.openxmlformats.org/officeDocument/2006/relationships/image" Target="../media/image14.emf"/></Relationships>
</file>

<file path=ppt/slides/_rels/slide36.xml.rels><?xml version="1.0" encoding="UTF-8" standalone="yes"?>
<Relationships xmlns="http://schemas.openxmlformats.org/package/2006/relationships"><Relationship Id="rId8" Type="http://schemas.openxmlformats.org/officeDocument/2006/relationships/slide" Target="slide8.xml"/><Relationship Id="rId13" Type="http://schemas.openxmlformats.org/officeDocument/2006/relationships/slide" Target="slide36.xml"/><Relationship Id="rId3" Type="http://schemas.openxmlformats.org/officeDocument/2006/relationships/oleObject" Target="../embeddings/oleObject8.bin"/><Relationship Id="rId7" Type="http://schemas.openxmlformats.org/officeDocument/2006/relationships/slide" Target="slide5.xml"/><Relationship Id="rId12" Type="http://schemas.openxmlformats.org/officeDocument/2006/relationships/slide" Target="slide29.xml"/><Relationship Id="rId2" Type="http://schemas.openxmlformats.org/officeDocument/2006/relationships/slideLayout" Target="../slideLayouts/slideLayout8.xml"/><Relationship Id="rId1" Type="http://schemas.openxmlformats.org/officeDocument/2006/relationships/vmlDrawing" Target="../drawings/vmlDrawing9.vml"/><Relationship Id="rId6" Type="http://schemas.openxmlformats.org/officeDocument/2006/relationships/slide" Target="slide2.xml"/><Relationship Id="rId11" Type="http://schemas.openxmlformats.org/officeDocument/2006/relationships/slide" Target="slide17.xml"/><Relationship Id="rId5" Type="http://schemas.openxmlformats.org/officeDocument/2006/relationships/image" Target="../media/image15.emf"/><Relationship Id="rId15" Type="http://schemas.openxmlformats.org/officeDocument/2006/relationships/slide" Target="slide40.xml"/><Relationship Id="rId10" Type="http://schemas.openxmlformats.org/officeDocument/2006/relationships/slide" Target="slide14.xml"/><Relationship Id="rId4" Type="http://schemas.openxmlformats.org/officeDocument/2006/relationships/package" Target="../embeddings/Microsoft_Word_Document9.docx"/><Relationship Id="rId9" Type="http://schemas.openxmlformats.org/officeDocument/2006/relationships/slide" Target="slide12.xml"/><Relationship Id="rId14" Type="http://schemas.openxmlformats.org/officeDocument/2006/relationships/slide" Target="slide43.xml"/></Relationships>
</file>

<file path=ppt/slides/_rels/slide37.xml.rels><?xml version="1.0" encoding="UTF-8" standalone="yes"?>
<Relationships xmlns="http://schemas.openxmlformats.org/package/2006/relationships"><Relationship Id="rId8" Type="http://schemas.openxmlformats.org/officeDocument/2006/relationships/slide" Target="slide8.xml"/><Relationship Id="rId13" Type="http://schemas.openxmlformats.org/officeDocument/2006/relationships/slide" Target="slide36.xml"/><Relationship Id="rId3" Type="http://schemas.openxmlformats.org/officeDocument/2006/relationships/oleObject" Target="../embeddings/oleObject9.bin"/><Relationship Id="rId7" Type="http://schemas.openxmlformats.org/officeDocument/2006/relationships/slide" Target="slide5.xml"/><Relationship Id="rId12" Type="http://schemas.openxmlformats.org/officeDocument/2006/relationships/slide" Target="slide29.xml"/><Relationship Id="rId2" Type="http://schemas.openxmlformats.org/officeDocument/2006/relationships/slideLayout" Target="../slideLayouts/slideLayout8.xml"/><Relationship Id="rId1" Type="http://schemas.openxmlformats.org/officeDocument/2006/relationships/vmlDrawing" Target="../drawings/vmlDrawing10.vml"/><Relationship Id="rId6" Type="http://schemas.openxmlformats.org/officeDocument/2006/relationships/slide" Target="slide2.xml"/><Relationship Id="rId11" Type="http://schemas.openxmlformats.org/officeDocument/2006/relationships/slide" Target="slide17.xml"/><Relationship Id="rId5" Type="http://schemas.openxmlformats.org/officeDocument/2006/relationships/image" Target="../media/image16.emf"/><Relationship Id="rId15" Type="http://schemas.openxmlformats.org/officeDocument/2006/relationships/slide" Target="slide40.xml"/><Relationship Id="rId10" Type="http://schemas.openxmlformats.org/officeDocument/2006/relationships/slide" Target="slide14.xml"/><Relationship Id="rId4" Type="http://schemas.openxmlformats.org/officeDocument/2006/relationships/package" Target="../embeddings/Microsoft_Word_Document10.docx"/><Relationship Id="rId9" Type="http://schemas.openxmlformats.org/officeDocument/2006/relationships/slide" Target="slide12.xml"/><Relationship Id="rId14" Type="http://schemas.openxmlformats.org/officeDocument/2006/relationships/slide" Target="slide43.xml"/></Relationships>
</file>

<file path=ppt/slides/_rels/slide38.xml.rels><?xml version="1.0" encoding="UTF-8" standalone="yes"?>
<Relationships xmlns="http://schemas.openxmlformats.org/package/2006/relationships"><Relationship Id="rId8" Type="http://schemas.openxmlformats.org/officeDocument/2006/relationships/slide" Target="slide29.xml"/><Relationship Id="rId3" Type="http://schemas.openxmlformats.org/officeDocument/2006/relationships/slide" Target="slide5.xml"/><Relationship Id="rId7" Type="http://schemas.openxmlformats.org/officeDocument/2006/relationships/slide" Target="slide17.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14.xml"/><Relationship Id="rId11" Type="http://schemas.openxmlformats.org/officeDocument/2006/relationships/slide" Target="slide40.xml"/><Relationship Id="rId5" Type="http://schemas.openxmlformats.org/officeDocument/2006/relationships/slide" Target="slide12.xml"/><Relationship Id="rId10" Type="http://schemas.openxmlformats.org/officeDocument/2006/relationships/slide" Target="slide43.xml"/><Relationship Id="rId4" Type="http://schemas.openxmlformats.org/officeDocument/2006/relationships/slide" Target="slide8.xml"/><Relationship Id="rId9" Type="http://schemas.openxmlformats.org/officeDocument/2006/relationships/slide" Target="slide36.xml"/></Relationships>
</file>

<file path=ppt/slides/_rels/slide39.xml.rels><?xml version="1.0" encoding="UTF-8" standalone="yes"?>
<Relationships xmlns="http://schemas.openxmlformats.org/package/2006/relationships"><Relationship Id="rId8" Type="http://schemas.openxmlformats.org/officeDocument/2006/relationships/slide" Target="slide29.xml"/><Relationship Id="rId3" Type="http://schemas.openxmlformats.org/officeDocument/2006/relationships/slide" Target="slide5.xml"/><Relationship Id="rId7" Type="http://schemas.openxmlformats.org/officeDocument/2006/relationships/slide" Target="slide17.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14.xml"/><Relationship Id="rId11" Type="http://schemas.openxmlformats.org/officeDocument/2006/relationships/slide" Target="slide40.xml"/><Relationship Id="rId5" Type="http://schemas.openxmlformats.org/officeDocument/2006/relationships/slide" Target="slide12.xml"/><Relationship Id="rId10" Type="http://schemas.openxmlformats.org/officeDocument/2006/relationships/slide" Target="slide43.xml"/><Relationship Id="rId4" Type="http://schemas.openxmlformats.org/officeDocument/2006/relationships/slide" Target="slide8.xml"/><Relationship Id="rId9" Type="http://schemas.openxmlformats.org/officeDocument/2006/relationships/slide" Target="slide36.xml"/></Relationships>
</file>

<file path=ppt/slides/_rels/slide4.xml.rels><?xml version="1.0" encoding="UTF-8" standalone="yes"?>
<Relationships xmlns="http://schemas.openxmlformats.org/package/2006/relationships"><Relationship Id="rId8" Type="http://schemas.openxmlformats.org/officeDocument/2006/relationships/slide" Target="slide29.xml"/><Relationship Id="rId3" Type="http://schemas.openxmlformats.org/officeDocument/2006/relationships/slide" Target="slide5.xml"/><Relationship Id="rId7" Type="http://schemas.openxmlformats.org/officeDocument/2006/relationships/slide" Target="slide17.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14.xml"/><Relationship Id="rId11" Type="http://schemas.openxmlformats.org/officeDocument/2006/relationships/slide" Target="slide40.xml"/><Relationship Id="rId5" Type="http://schemas.openxmlformats.org/officeDocument/2006/relationships/slide" Target="slide12.xml"/><Relationship Id="rId10" Type="http://schemas.openxmlformats.org/officeDocument/2006/relationships/slide" Target="slide43.xml"/><Relationship Id="rId4" Type="http://schemas.openxmlformats.org/officeDocument/2006/relationships/slide" Target="slide8.xml"/><Relationship Id="rId9" Type="http://schemas.openxmlformats.org/officeDocument/2006/relationships/slide" Target="slide36.xml"/></Relationships>
</file>

<file path=ppt/slides/_rels/slide40.xml.rels><?xml version="1.0" encoding="UTF-8" standalone="yes"?>
<Relationships xmlns="http://schemas.openxmlformats.org/package/2006/relationships"><Relationship Id="rId8" Type="http://schemas.openxmlformats.org/officeDocument/2006/relationships/slide" Target="slide29.xml"/><Relationship Id="rId3" Type="http://schemas.openxmlformats.org/officeDocument/2006/relationships/slide" Target="slide5.xml"/><Relationship Id="rId7" Type="http://schemas.openxmlformats.org/officeDocument/2006/relationships/slide" Target="slide17.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14.xml"/><Relationship Id="rId11" Type="http://schemas.openxmlformats.org/officeDocument/2006/relationships/slide" Target="slide43.xml"/><Relationship Id="rId5" Type="http://schemas.openxmlformats.org/officeDocument/2006/relationships/slide" Target="slide12.xml"/><Relationship Id="rId10" Type="http://schemas.openxmlformats.org/officeDocument/2006/relationships/slide" Target="slide40.xml"/><Relationship Id="rId4" Type="http://schemas.openxmlformats.org/officeDocument/2006/relationships/slide" Target="slide8.xml"/><Relationship Id="rId9" Type="http://schemas.openxmlformats.org/officeDocument/2006/relationships/slide" Target="slide36.xml"/></Relationships>
</file>

<file path=ppt/slides/_rels/slide41.xml.rels><?xml version="1.0" encoding="UTF-8" standalone="yes"?>
<Relationships xmlns="http://schemas.openxmlformats.org/package/2006/relationships"><Relationship Id="rId8" Type="http://schemas.openxmlformats.org/officeDocument/2006/relationships/slide" Target="slide29.xml"/><Relationship Id="rId3" Type="http://schemas.openxmlformats.org/officeDocument/2006/relationships/slide" Target="slide5.xml"/><Relationship Id="rId7" Type="http://schemas.openxmlformats.org/officeDocument/2006/relationships/slide" Target="slide17.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14.xml"/><Relationship Id="rId11" Type="http://schemas.openxmlformats.org/officeDocument/2006/relationships/slide" Target="slide43.xml"/><Relationship Id="rId5" Type="http://schemas.openxmlformats.org/officeDocument/2006/relationships/slide" Target="slide12.xml"/><Relationship Id="rId10" Type="http://schemas.openxmlformats.org/officeDocument/2006/relationships/slide" Target="slide25.xml"/><Relationship Id="rId4" Type="http://schemas.openxmlformats.org/officeDocument/2006/relationships/slide" Target="slide8.xml"/><Relationship Id="rId9" Type="http://schemas.openxmlformats.org/officeDocument/2006/relationships/slide" Target="slide36.xml"/></Relationships>
</file>

<file path=ppt/slides/_rels/slide42.xml.rels><?xml version="1.0" encoding="UTF-8" standalone="yes"?>
<Relationships xmlns="http://schemas.openxmlformats.org/package/2006/relationships"><Relationship Id="rId8" Type="http://schemas.openxmlformats.org/officeDocument/2006/relationships/slide" Target="slide29.xml"/><Relationship Id="rId3" Type="http://schemas.openxmlformats.org/officeDocument/2006/relationships/slide" Target="slide5.xml"/><Relationship Id="rId7" Type="http://schemas.openxmlformats.org/officeDocument/2006/relationships/slide" Target="slide17.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14.xml"/><Relationship Id="rId11" Type="http://schemas.openxmlformats.org/officeDocument/2006/relationships/slide" Target="slide43.xml"/><Relationship Id="rId5" Type="http://schemas.openxmlformats.org/officeDocument/2006/relationships/slide" Target="slide12.xml"/><Relationship Id="rId10" Type="http://schemas.openxmlformats.org/officeDocument/2006/relationships/slide" Target="slide25.xml"/><Relationship Id="rId4" Type="http://schemas.openxmlformats.org/officeDocument/2006/relationships/slide" Target="slide8.xml"/><Relationship Id="rId9" Type="http://schemas.openxmlformats.org/officeDocument/2006/relationships/slide" Target="slide36.xml"/></Relationships>
</file>

<file path=ppt/slides/_rels/slide43.xml.rels><?xml version="1.0" encoding="UTF-8" standalone="yes"?>
<Relationships xmlns="http://schemas.openxmlformats.org/package/2006/relationships"><Relationship Id="rId8" Type="http://schemas.openxmlformats.org/officeDocument/2006/relationships/slide" Target="slide29.xml"/><Relationship Id="rId3" Type="http://schemas.openxmlformats.org/officeDocument/2006/relationships/slide" Target="slide5.xml"/><Relationship Id="rId7" Type="http://schemas.openxmlformats.org/officeDocument/2006/relationships/slide" Target="slide17.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14.xml"/><Relationship Id="rId11" Type="http://schemas.openxmlformats.org/officeDocument/2006/relationships/slide" Target="slide40.xml"/><Relationship Id="rId5" Type="http://schemas.openxmlformats.org/officeDocument/2006/relationships/slide" Target="slide12.xml"/><Relationship Id="rId10" Type="http://schemas.openxmlformats.org/officeDocument/2006/relationships/slide" Target="slide43.xml"/><Relationship Id="rId4" Type="http://schemas.openxmlformats.org/officeDocument/2006/relationships/slide" Target="slide8.xml"/><Relationship Id="rId9" Type="http://schemas.openxmlformats.org/officeDocument/2006/relationships/slide" Target="slide36.xml"/></Relationships>
</file>

<file path=ppt/slides/_rels/slide44.xml.rels><?xml version="1.0" encoding="UTF-8" standalone="yes"?>
<Relationships xmlns="http://schemas.openxmlformats.org/package/2006/relationships"><Relationship Id="rId8" Type="http://schemas.openxmlformats.org/officeDocument/2006/relationships/slide" Target="slide29.xml"/><Relationship Id="rId3" Type="http://schemas.openxmlformats.org/officeDocument/2006/relationships/slide" Target="slide5.xml"/><Relationship Id="rId7" Type="http://schemas.openxmlformats.org/officeDocument/2006/relationships/slide" Target="slide17.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14.xml"/><Relationship Id="rId11" Type="http://schemas.openxmlformats.org/officeDocument/2006/relationships/slide" Target="slide40.xml"/><Relationship Id="rId5" Type="http://schemas.openxmlformats.org/officeDocument/2006/relationships/slide" Target="slide12.xml"/><Relationship Id="rId10" Type="http://schemas.openxmlformats.org/officeDocument/2006/relationships/slide" Target="slide43.xml"/><Relationship Id="rId4" Type="http://schemas.openxmlformats.org/officeDocument/2006/relationships/slide" Target="slide8.xml"/><Relationship Id="rId9" Type="http://schemas.openxmlformats.org/officeDocument/2006/relationships/slide" Target="slide36.xml"/></Relationships>
</file>

<file path=ppt/slides/_rels/slide45.xml.rels><?xml version="1.0" encoding="UTF-8" standalone="yes"?>
<Relationships xmlns="http://schemas.openxmlformats.org/package/2006/relationships"><Relationship Id="rId8" Type="http://schemas.openxmlformats.org/officeDocument/2006/relationships/slide" Target="slide29.xml"/><Relationship Id="rId3" Type="http://schemas.openxmlformats.org/officeDocument/2006/relationships/slide" Target="slide5.xml"/><Relationship Id="rId7" Type="http://schemas.openxmlformats.org/officeDocument/2006/relationships/slide" Target="slide17.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14.xml"/><Relationship Id="rId11" Type="http://schemas.openxmlformats.org/officeDocument/2006/relationships/slide" Target="slide40.xml"/><Relationship Id="rId5" Type="http://schemas.openxmlformats.org/officeDocument/2006/relationships/slide" Target="slide12.xml"/><Relationship Id="rId10" Type="http://schemas.openxmlformats.org/officeDocument/2006/relationships/slide" Target="slide43.xml"/><Relationship Id="rId4" Type="http://schemas.openxmlformats.org/officeDocument/2006/relationships/slide" Target="slide8.xml"/><Relationship Id="rId9" Type="http://schemas.openxmlformats.org/officeDocument/2006/relationships/slide" Target="slide36.xml"/></Relationships>
</file>

<file path=ppt/slides/_rels/slide46.xml.rels><?xml version="1.0" encoding="UTF-8" standalone="yes"?>
<Relationships xmlns="http://schemas.openxmlformats.org/package/2006/relationships"><Relationship Id="rId8" Type="http://schemas.openxmlformats.org/officeDocument/2006/relationships/slide" Target="slide29.xml"/><Relationship Id="rId3" Type="http://schemas.openxmlformats.org/officeDocument/2006/relationships/slide" Target="slide5.xml"/><Relationship Id="rId7" Type="http://schemas.openxmlformats.org/officeDocument/2006/relationships/slide" Target="slide17.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14.xml"/><Relationship Id="rId11" Type="http://schemas.openxmlformats.org/officeDocument/2006/relationships/slide" Target="slide40.xml"/><Relationship Id="rId5" Type="http://schemas.openxmlformats.org/officeDocument/2006/relationships/slide" Target="slide12.xml"/><Relationship Id="rId10" Type="http://schemas.openxmlformats.org/officeDocument/2006/relationships/slide" Target="slide43.xml"/><Relationship Id="rId4" Type="http://schemas.openxmlformats.org/officeDocument/2006/relationships/slide" Target="slide8.xml"/><Relationship Id="rId9" Type="http://schemas.openxmlformats.org/officeDocument/2006/relationships/slide" Target="slide36.xml"/></Relationships>
</file>

<file path=ppt/slides/_rels/slide47.xml.rels><?xml version="1.0" encoding="UTF-8" standalone="yes"?>
<Relationships xmlns="http://schemas.openxmlformats.org/package/2006/relationships"><Relationship Id="rId8" Type="http://schemas.openxmlformats.org/officeDocument/2006/relationships/slide" Target="slide29.xml"/><Relationship Id="rId3" Type="http://schemas.openxmlformats.org/officeDocument/2006/relationships/slide" Target="slide5.xml"/><Relationship Id="rId7" Type="http://schemas.openxmlformats.org/officeDocument/2006/relationships/slide" Target="slide17.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14.xml"/><Relationship Id="rId11" Type="http://schemas.openxmlformats.org/officeDocument/2006/relationships/slide" Target="slide40.xml"/><Relationship Id="rId5" Type="http://schemas.openxmlformats.org/officeDocument/2006/relationships/slide" Target="slide12.xml"/><Relationship Id="rId10" Type="http://schemas.openxmlformats.org/officeDocument/2006/relationships/slide" Target="slide43.xml"/><Relationship Id="rId4" Type="http://schemas.openxmlformats.org/officeDocument/2006/relationships/slide" Target="slide8.xml"/><Relationship Id="rId9" Type="http://schemas.openxmlformats.org/officeDocument/2006/relationships/slide" Target="slide36.xml"/></Relationships>
</file>

<file path=ppt/slides/_rels/slide48.xml.rels><?xml version="1.0" encoding="UTF-8" standalone="yes"?>
<Relationships xmlns="http://schemas.openxmlformats.org/package/2006/relationships"><Relationship Id="rId8" Type="http://schemas.openxmlformats.org/officeDocument/2006/relationships/slide" Target="slide29.xml"/><Relationship Id="rId3" Type="http://schemas.openxmlformats.org/officeDocument/2006/relationships/slide" Target="slide5.xml"/><Relationship Id="rId7" Type="http://schemas.openxmlformats.org/officeDocument/2006/relationships/slide" Target="slide17.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14.xml"/><Relationship Id="rId11" Type="http://schemas.openxmlformats.org/officeDocument/2006/relationships/slide" Target="slide40.xml"/><Relationship Id="rId5" Type="http://schemas.openxmlformats.org/officeDocument/2006/relationships/slide" Target="slide12.xml"/><Relationship Id="rId10" Type="http://schemas.openxmlformats.org/officeDocument/2006/relationships/slide" Target="slide43.xml"/><Relationship Id="rId4" Type="http://schemas.openxmlformats.org/officeDocument/2006/relationships/slide" Target="slide8.xml"/><Relationship Id="rId9" Type="http://schemas.openxmlformats.org/officeDocument/2006/relationships/slide" Target="slide36.xml"/></Relationships>
</file>

<file path=ppt/slides/_rels/slide49.xml.rels><?xml version="1.0" encoding="UTF-8" standalone="yes"?>
<Relationships xmlns="http://schemas.openxmlformats.org/package/2006/relationships"><Relationship Id="rId8" Type="http://schemas.openxmlformats.org/officeDocument/2006/relationships/slide" Target="slide29.xml"/><Relationship Id="rId3" Type="http://schemas.openxmlformats.org/officeDocument/2006/relationships/slide" Target="slide5.xml"/><Relationship Id="rId7" Type="http://schemas.openxmlformats.org/officeDocument/2006/relationships/slide" Target="slide17.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14.xml"/><Relationship Id="rId11" Type="http://schemas.openxmlformats.org/officeDocument/2006/relationships/slide" Target="slide40.xml"/><Relationship Id="rId5" Type="http://schemas.openxmlformats.org/officeDocument/2006/relationships/slide" Target="slide12.xml"/><Relationship Id="rId10" Type="http://schemas.openxmlformats.org/officeDocument/2006/relationships/slide" Target="slide43.xml"/><Relationship Id="rId4" Type="http://schemas.openxmlformats.org/officeDocument/2006/relationships/slide" Target="slide8.xml"/><Relationship Id="rId9" Type="http://schemas.openxmlformats.org/officeDocument/2006/relationships/slide" Target="slide36.xml"/></Relationships>
</file>

<file path=ppt/slides/_rels/slide5.xml.rels><?xml version="1.0" encoding="UTF-8" standalone="yes"?>
<Relationships xmlns="http://schemas.openxmlformats.org/package/2006/relationships"><Relationship Id="rId8" Type="http://schemas.openxmlformats.org/officeDocument/2006/relationships/slide" Target="slide29.xml"/><Relationship Id="rId3" Type="http://schemas.openxmlformats.org/officeDocument/2006/relationships/slide" Target="slide5.xml"/><Relationship Id="rId7" Type="http://schemas.openxmlformats.org/officeDocument/2006/relationships/slide" Target="slide17.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14.xml"/><Relationship Id="rId11" Type="http://schemas.openxmlformats.org/officeDocument/2006/relationships/slide" Target="slide40.xml"/><Relationship Id="rId5" Type="http://schemas.openxmlformats.org/officeDocument/2006/relationships/slide" Target="slide12.xml"/><Relationship Id="rId10" Type="http://schemas.openxmlformats.org/officeDocument/2006/relationships/slide" Target="slide43.xml"/><Relationship Id="rId4" Type="http://schemas.openxmlformats.org/officeDocument/2006/relationships/slide" Target="slide8.xml"/><Relationship Id="rId9" Type="http://schemas.openxmlformats.org/officeDocument/2006/relationships/slide" Target="slide36.xml"/></Relationships>
</file>

<file path=ppt/slides/_rels/slide50.xml.rels><?xml version="1.0" encoding="UTF-8" standalone="yes"?>
<Relationships xmlns="http://schemas.openxmlformats.org/package/2006/relationships"><Relationship Id="rId8" Type="http://schemas.openxmlformats.org/officeDocument/2006/relationships/slide" Target="slide29.xml"/><Relationship Id="rId3" Type="http://schemas.openxmlformats.org/officeDocument/2006/relationships/slide" Target="slide5.xml"/><Relationship Id="rId7" Type="http://schemas.openxmlformats.org/officeDocument/2006/relationships/slide" Target="slide17.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14.xml"/><Relationship Id="rId11" Type="http://schemas.openxmlformats.org/officeDocument/2006/relationships/slide" Target="slide40.xml"/><Relationship Id="rId5" Type="http://schemas.openxmlformats.org/officeDocument/2006/relationships/slide" Target="slide12.xml"/><Relationship Id="rId10" Type="http://schemas.openxmlformats.org/officeDocument/2006/relationships/slide" Target="slide43.xml"/><Relationship Id="rId4" Type="http://schemas.openxmlformats.org/officeDocument/2006/relationships/slide" Target="slide8.xml"/><Relationship Id="rId9" Type="http://schemas.openxmlformats.org/officeDocument/2006/relationships/slide" Target="slide36.xml"/></Relationships>
</file>

<file path=ppt/slides/_rels/slide51.xml.rels><?xml version="1.0" encoding="UTF-8" standalone="yes"?>
<Relationships xmlns="http://schemas.openxmlformats.org/package/2006/relationships"><Relationship Id="rId8" Type="http://schemas.openxmlformats.org/officeDocument/2006/relationships/slide" Target="slide29.xml"/><Relationship Id="rId3" Type="http://schemas.openxmlformats.org/officeDocument/2006/relationships/slide" Target="slide5.xml"/><Relationship Id="rId7" Type="http://schemas.openxmlformats.org/officeDocument/2006/relationships/slide" Target="slide17.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14.xml"/><Relationship Id="rId11" Type="http://schemas.openxmlformats.org/officeDocument/2006/relationships/slide" Target="slide40.xml"/><Relationship Id="rId5" Type="http://schemas.openxmlformats.org/officeDocument/2006/relationships/slide" Target="slide12.xml"/><Relationship Id="rId10" Type="http://schemas.openxmlformats.org/officeDocument/2006/relationships/slide" Target="slide43.xml"/><Relationship Id="rId4" Type="http://schemas.openxmlformats.org/officeDocument/2006/relationships/slide" Target="slide8.xml"/><Relationship Id="rId9" Type="http://schemas.openxmlformats.org/officeDocument/2006/relationships/slide" Target="slide36.xml"/></Relationships>
</file>

<file path=ppt/slides/_rels/slide52.xml.rels><?xml version="1.0" encoding="UTF-8" standalone="yes"?>
<Relationships xmlns="http://schemas.openxmlformats.org/package/2006/relationships"><Relationship Id="rId8" Type="http://schemas.openxmlformats.org/officeDocument/2006/relationships/slide" Target="slide29.xml"/><Relationship Id="rId3" Type="http://schemas.openxmlformats.org/officeDocument/2006/relationships/slide" Target="slide5.xml"/><Relationship Id="rId7" Type="http://schemas.openxmlformats.org/officeDocument/2006/relationships/slide" Target="slide17.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14.xml"/><Relationship Id="rId11" Type="http://schemas.openxmlformats.org/officeDocument/2006/relationships/slide" Target="slide40.xml"/><Relationship Id="rId5" Type="http://schemas.openxmlformats.org/officeDocument/2006/relationships/slide" Target="slide12.xml"/><Relationship Id="rId10" Type="http://schemas.openxmlformats.org/officeDocument/2006/relationships/slide" Target="slide43.xml"/><Relationship Id="rId4" Type="http://schemas.openxmlformats.org/officeDocument/2006/relationships/slide" Target="slide8.xml"/><Relationship Id="rId9" Type="http://schemas.openxmlformats.org/officeDocument/2006/relationships/slide" Target="slide3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8" Type="http://schemas.openxmlformats.org/officeDocument/2006/relationships/slide" Target="slide29.xml"/><Relationship Id="rId3" Type="http://schemas.openxmlformats.org/officeDocument/2006/relationships/slide" Target="slide5.xml"/><Relationship Id="rId7" Type="http://schemas.openxmlformats.org/officeDocument/2006/relationships/slide" Target="slide17.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14.xml"/><Relationship Id="rId11" Type="http://schemas.openxmlformats.org/officeDocument/2006/relationships/slide" Target="slide40.xml"/><Relationship Id="rId5" Type="http://schemas.openxmlformats.org/officeDocument/2006/relationships/slide" Target="slide12.xml"/><Relationship Id="rId10" Type="http://schemas.openxmlformats.org/officeDocument/2006/relationships/slide" Target="slide43.xml"/><Relationship Id="rId4" Type="http://schemas.openxmlformats.org/officeDocument/2006/relationships/slide" Target="slide8.xml"/><Relationship Id="rId9" Type="http://schemas.openxmlformats.org/officeDocument/2006/relationships/slide" Target="slide36.xml"/></Relationships>
</file>

<file path=ppt/slides/_rels/slide7.xml.rels><?xml version="1.0" encoding="UTF-8" standalone="yes"?>
<Relationships xmlns="http://schemas.openxmlformats.org/package/2006/relationships"><Relationship Id="rId8" Type="http://schemas.openxmlformats.org/officeDocument/2006/relationships/slide" Target="slide29.xml"/><Relationship Id="rId3" Type="http://schemas.openxmlformats.org/officeDocument/2006/relationships/slide" Target="slide5.xml"/><Relationship Id="rId7" Type="http://schemas.openxmlformats.org/officeDocument/2006/relationships/slide" Target="slide17.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14.xml"/><Relationship Id="rId11" Type="http://schemas.openxmlformats.org/officeDocument/2006/relationships/slide" Target="slide40.xml"/><Relationship Id="rId5" Type="http://schemas.openxmlformats.org/officeDocument/2006/relationships/slide" Target="slide12.xml"/><Relationship Id="rId10" Type="http://schemas.openxmlformats.org/officeDocument/2006/relationships/slide" Target="slide43.xml"/><Relationship Id="rId4" Type="http://schemas.openxmlformats.org/officeDocument/2006/relationships/slide" Target="slide8.xml"/><Relationship Id="rId9" Type="http://schemas.openxmlformats.org/officeDocument/2006/relationships/slide" Target="slide36.xml"/></Relationships>
</file>

<file path=ppt/slides/_rels/slide8.xml.rels><?xml version="1.0" encoding="UTF-8" standalone="yes"?>
<Relationships xmlns="http://schemas.openxmlformats.org/package/2006/relationships"><Relationship Id="rId8" Type="http://schemas.openxmlformats.org/officeDocument/2006/relationships/slide" Target="slide29.xml"/><Relationship Id="rId3" Type="http://schemas.openxmlformats.org/officeDocument/2006/relationships/slide" Target="slide5.xml"/><Relationship Id="rId7" Type="http://schemas.openxmlformats.org/officeDocument/2006/relationships/slide" Target="slide17.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14.xml"/><Relationship Id="rId11" Type="http://schemas.openxmlformats.org/officeDocument/2006/relationships/slide" Target="slide40.xml"/><Relationship Id="rId5" Type="http://schemas.openxmlformats.org/officeDocument/2006/relationships/slide" Target="slide12.xml"/><Relationship Id="rId10" Type="http://schemas.openxmlformats.org/officeDocument/2006/relationships/slide" Target="slide43.xml"/><Relationship Id="rId4" Type="http://schemas.openxmlformats.org/officeDocument/2006/relationships/slide" Target="slide8.xml"/><Relationship Id="rId9" Type="http://schemas.openxmlformats.org/officeDocument/2006/relationships/slide" Target="slide36.xml"/></Relationships>
</file>

<file path=ppt/slides/_rels/slide9.xml.rels><?xml version="1.0" encoding="UTF-8" standalone="yes"?>
<Relationships xmlns="http://schemas.openxmlformats.org/package/2006/relationships"><Relationship Id="rId8" Type="http://schemas.openxmlformats.org/officeDocument/2006/relationships/slide" Target="slide29.xml"/><Relationship Id="rId3" Type="http://schemas.openxmlformats.org/officeDocument/2006/relationships/slide" Target="slide5.xml"/><Relationship Id="rId7" Type="http://schemas.openxmlformats.org/officeDocument/2006/relationships/slide" Target="slide17.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14.xml"/><Relationship Id="rId11" Type="http://schemas.openxmlformats.org/officeDocument/2006/relationships/slide" Target="slide40.xml"/><Relationship Id="rId5" Type="http://schemas.openxmlformats.org/officeDocument/2006/relationships/slide" Target="slide12.xml"/><Relationship Id="rId10" Type="http://schemas.openxmlformats.org/officeDocument/2006/relationships/slide" Target="slide43.xml"/><Relationship Id="rId4" Type="http://schemas.openxmlformats.org/officeDocument/2006/relationships/slide" Target="slide8.xml"/><Relationship Id="rId9" Type="http://schemas.openxmlformats.org/officeDocument/2006/relationships/slide" Target="slide3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167509" y="2478028"/>
            <a:ext cx="4801314" cy="707886"/>
          </a:xfrm>
          <a:prstGeom prst="rect">
            <a:avLst/>
          </a:prstGeom>
          <a:noFill/>
        </p:spPr>
        <p:txBody>
          <a:bodyPr wrap="none" rtlCol="0">
            <a:spAutoFit/>
          </a:bodyPr>
          <a:lstStyle/>
          <a:p>
            <a:pPr algn="ctr"/>
            <a:r>
              <a:rPr lang="zh-CN" altLang="en-US" sz="4000" b="1" dirty="0">
                <a:solidFill>
                  <a:srgbClr val="FF1111"/>
                </a:solidFill>
                <a:latin typeface="Times New Roman" pitchFamily="18" charset="0"/>
                <a:ea typeface="微软雅黑" pitchFamily="34" charset="-122"/>
                <a:cs typeface="Times New Roman" pitchFamily="18" charset="0"/>
              </a:rPr>
              <a:t>文言断句题题组训练</a:t>
            </a:r>
          </a:p>
        </p:txBody>
      </p:sp>
      <p:sp>
        <p:nvSpPr>
          <p:cNvPr id="3" name="TextBox 2"/>
          <p:cNvSpPr txBox="1"/>
          <p:nvPr/>
        </p:nvSpPr>
        <p:spPr>
          <a:xfrm>
            <a:off x="2627784" y="1830159"/>
            <a:ext cx="1723549" cy="461665"/>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2400" b="1" dirty="0">
                <a:solidFill>
                  <a:schemeClr val="bg1">
                    <a:lumMod val="50000"/>
                  </a:schemeClr>
                </a:solidFill>
                <a:latin typeface="Times New Roman" pitchFamily="18" charset="0"/>
                <a:ea typeface="微软雅黑" pitchFamily="34" charset="-122"/>
                <a:cs typeface="Times New Roman" pitchFamily="18" charset="0"/>
              </a:rPr>
              <a:t>练出高分　</a:t>
            </a:r>
          </a:p>
        </p:txBody>
      </p:sp>
    </p:spTree>
    <p:extLst>
      <p:ext uri="{BB962C8B-B14F-4D97-AF65-F5344CB8AC3E}">
        <p14:creationId xmlns:p14="http://schemas.microsoft.com/office/powerpoint/2010/main" val="405135862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25"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26" name="表格 25"/>
          <p:cNvGraphicFramePr>
            <a:graphicFrameLocks noGrp="1"/>
          </p:cNvGraphicFramePr>
          <p:nvPr>
            <p:extLst>
              <p:ext uri="{D42A27DB-BD31-4B8C-83A1-F6EECF244321}">
                <p14:modId xmlns:p14="http://schemas.microsoft.com/office/powerpoint/2010/main" val="913877636"/>
              </p:ext>
            </p:extLst>
          </p:nvPr>
        </p:nvGraphicFramePr>
        <p:xfrm>
          <a:off x="381908" y="85780"/>
          <a:ext cx="8654590" cy="335280"/>
        </p:xfrm>
        <a:graphic>
          <a:graphicData uri="http://schemas.openxmlformats.org/drawingml/2006/table">
            <a:tbl>
              <a:tblPr firstRow="1" bandRow="1">
                <a:tableStyleId>{5C22544A-7EE6-4342-B048-85BDC9FD1C3A}</a:tableStyleId>
              </a:tblPr>
              <a:tblGrid>
                <a:gridCol w="865459"/>
                <a:gridCol w="865459"/>
                <a:gridCol w="865459"/>
                <a:gridCol w="865459"/>
                <a:gridCol w="865459"/>
                <a:gridCol w="865459"/>
                <a:gridCol w="865459"/>
                <a:gridCol w="865459"/>
                <a:gridCol w="865459"/>
                <a:gridCol w="865459"/>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27" name="TextBox 26">
            <a:hlinkClick r:id="rId2" action="ppaction://hlinksldjump"/>
          </p:cNvPr>
          <p:cNvSpPr txBox="1"/>
          <p:nvPr/>
        </p:nvSpPr>
        <p:spPr>
          <a:xfrm>
            <a:off x="386062" y="80576"/>
            <a:ext cx="85285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28" name="TextBox 27">
            <a:hlinkClick r:id="rId3" action="ppaction://hlinksldjump"/>
          </p:cNvPr>
          <p:cNvSpPr txBox="1"/>
          <p:nvPr/>
        </p:nvSpPr>
        <p:spPr>
          <a:xfrm>
            <a:off x="1255538" y="82094"/>
            <a:ext cx="848606"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29" name="TextBox 28">
            <a:hlinkClick r:id="rId4" action="ppaction://hlinksldjump"/>
          </p:cNvPr>
          <p:cNvSpPr txBox="1"/>
          <p:nvPr/>
        </p:nvSpPr>
        <p:spPr>
          <a:xfrm>
            <a:off x="2118196" y="81950"/>
            <a:ext cx="853508"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30" name="TextBox 29">
            <a:hlinkClick r:id="rId5" action="ppaction://hlinksldjump"/>
          </p:cNvPr>
          <p:cNvSpPr txBox="1"/>
          <p:nvPr/>
        </p:nvSpPr>
        <p:spPr>
          <a:xfrm>
            <a:off x="2986577" y="81950"/>
            <a:ext cx="845056"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31" name="TextBox 30">
            <a:hlinkClick r:id="rId6" action="ppaction://hlinksldjump"/>
          </p:cNvPr>
          <p:cNvSpPr txBox="1"/>
          <p:nvPr/>
        </p:nvSpPr>
        <p:spPr>
          <a:xfrm>
            <a:off x="3850578" y="81950"/>
            <a:ext cx="84993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32" name="TextBox 31">
            <a:hlinkClick r:id="rId7" action="ppaction://hlinksldjump"/>
          </p:cNvPr>
          <p:cNvSpPr txBox="1"/>
          <p:nvPr/>
        </p:nvSpPr>
        <p:spPr>
          <a:xfrm>
            <a:off x="4722026" y="81950"/>
            <a:ext cx="84020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33" name="TextBox 32">
            <a:hlinkClick r:id="rId8" action="ppaction://hlinksldjump"/>
          </p:cNvPr>
          <p:cNvSpPr txBox="1"/>
          <p:nvPr/>
        </p:nvSpPr>
        <p:spPr>
          <a:xfrm>
            <a:off x="5588018" y="87054"/>
            <a:ext cx="836690" cy="335202"/>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34" name="TextBox 33">
            <a:hlinkClick r:id="rId9" action="ppaction://hlinksldjump"/>
          </p:cNvPr>
          <p:cNvSpPr txBox="1"/>
          <p:nvPr/>
        </p:nvSpPr>
        <p:spPr>
          <a:xfrm>
            <a:off x="6456726" y="81950"/>
            <a:ext cx="846375"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
        <p:nvSpPr>
          <p:cNvPr id="36" name="TextBox 35">
            <a:hlinkClick r:id="rId10" action="ppaction://hlinksldjump"/>
          </p:cNvPr>
          <p:cNvSpPr txBox="1"/>
          <p:nvPr/>
        </p:nvSpPr>
        <p:spPr>
          <a:xfrm>
            <a:off x="8177791" y="79362"/>
            <a:ext cx="842416"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10</a:t>
            </a:r>
            <a:endParaRPr lang="zh-CN" altLang="en-US" sz="1600" b="1" dirty="0">
              <a:latin typeface="Times New Roman" pitchFamily="18" charset="0"/>
              <a:cs typeface="Times New Roman" pitchFamily="18" charset="0"/>
            </a:endParaRPr>
          </a:p>
        </p:txBody>
      </p:sp>
      <p:sp>
        <p:nvSpPr>
          <p:cNvPr id="4" name="矩形 3"/>
          <p:cNvSpPr/>
          <p:nvPr/>
        </p:nvSpPr>
        <p:spPr>
          <a:xfrm>
            <a:off x="394098" y="1091615"/>
            <a:ext cx="8310084" cy="2416239"/>
          </a:xfrm>
          <a:prstGeom prst="rect">
            <a:avLst/>
          </a:prstGeom>
        </p:spPr>
        <p:txBody>
          <a:bodyPr>
            <a:spAutoFit/>
          </a:bodyPr>
          <a:lstStyle/>
          <a:p>
            <a:pPr algn="just">
              <a:lnSpc>
                <a:spcPct val="150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zh-CN" altLang="zh-CN" sz="2600" kern="100" dirty="0">
                <a:solidFill>
                  <a:srgbClr val="E46C0A"/>
                </a:solidFill>
                <a:latin typeface="Times New Roman"/>
                <a:ea typeface="华文细黑"/>
                <a:cs typeface="Times New Roman"/>
              </a:rPr>
              <a:t>天之道其犹张弓与</a:t>
            </a:r>
            <a:r>
              <a:rPr lang="en-US" altLang="zh-CN" sz="2600" kern="100" dirty="0">
                <a:solidFill>
                  <a:srgbClr val="E46C0A"/>
                </a:solidFill>
                <a:latin typeface="IPAPANNEW"/>
                <a:ea typeface="华文细黑"/>
                <a:cs typeface="Times New Roman"/>
              </a:rPr>
              <a:t>/</a:t>
            </a:r>
            <a:r>
              <a:rPr lang="zh-CN" altLang="zh-CN" sz="2600" kern="100" dirty="0">
                <a:solidFill>
                  <a:srgbClr val="E46C0A"/>
                </a:solidFill>
                <a:latin typeface="IPAPANNEW"/>
                <a:ea typeface="华文细黑"/>
                <a:cs typeface="Times New Roman"/>
              </a:rPr>
              <a:t>高者抑之</a:t>
            </a:r>
            <a:r>
              <a:rPr lang="en-US" altLang="zh-CN" sz="2600" kern="100" dirty="0">
                <a:solidFill>
                  <a:srgbClr val="E46C0A"/>
                </a:solidFill>
                <a:latin typeface="IPAPANNEW"/>
                <a:ea typeface="华文细黑"/>
                <a:cs typeface="Times New Roman"/>
              </a:rPr>
              <a:t>/</a:t>
            </a:r>
            <a:r>
              <a:rPr lang="zh-CN" altLang="zh-CN" sz="2600" kern="100" dirty="0">
                <a:solidFill>
                  <a:srgbClr val="E46C0A"/>
                </a:solidFill>
                <a:latin typeface="Times New Roman"/>
                <a:ea typeface="华文细黑"/>
                <a:cs typeface="Times New Roman"/>
              </a:rPr>
              <a:t>下者举之</a:t>
            </a:r>
            <a:r>
              <a:rPr lang="en-US" altLang="zh-CN" sz="2600" kern="100" dirty="0">
                <a:solidFill>
                  <a:srgbClr val="E46C0A"/>
                </a:solidFill>
                <a:latin typeface="IPAPANNEW"/>
                <a:ea typeface="华文细黑"/>
                <a:cs typeface="Times New Roman"/>
              </a:rPr>
              <a:t>/</a:t>
            </a:r>
            <a:r>
              <a:rPr lang="zh-CN" altLang="zh-CN" sz="2600" kern="100" dirty="0">
                <a:solidFill>
                  <a:srgbClr val="E46C0A"/>
                </a:solidFill>
                <a:latin typeface="IPAPANNEW"/>
                <a:ea typeface="华文细黑"/>
                <a:cs typeface="Times New Roman"/>
              </a:rPr>
              <a:t>有馀者损之</a:t>
            </a:r>
            <a:r>
              <a:rPr lang="en-US" altLang="zh-CN" sz="2600" kern="100" dirty="0">
                <a:solidFill>
                  <a:srgbClr val="E46C0A"/>
                </a:solidFill>
                <a:latin typeface="IPAPANNEW"/>
                <a:ea typeface="华文细黑"/>
                <a:cs typeface="Times New Roman"/>
              </a:rPr>
              <a:t>/</a:t>
            </a:r>
            <a:r>
              <a:rPr lang="zh-CN" altLang="zh-CN" sz="2600" kern="100" dirty="0">
                <a:solidFill>
                  <a:srgbClr val="E46C0A"/>
                </a:solidFill>
                <a:latin typeface="Times New Roman"/>
                <a:ea typeface="华文细黑"/>
                <a:cs typeface="Times New Roman"/>
              </a:rPr>
              <a:t>不足者补之</a:t>
            </a:r>
            <a:r>
              <a:rPr lang="en-US" altLang="zh-CN" sz="2600" kern="100" dirty="0">
                <a:solidFill>
                  <a:srgbClr val="E46C0A"/>
                </a:solidFill>
                <a:latin typeface="IPAPANNEW"/>
                <a:ea typeface="华文细黑"/>
                <a:cs typeface="Times New Roman"/>
              </a:rPr>
              <a:t>/</a:t>
            </a:r>
            <a:r>
              <a:rPr lang="zh-CN" altLang="zh-CN" sz="2600" kern="100" dirty="0">
                <a:solidFill>
                  <a:srgbClr val="E46C0A"/>
                </a:solidFill>
                <a:latin typeface="IPAPANNEW"/>
                <a:ea typeface="华文细黑"/>
                <a:cs typeface="Times New Roman"/>
              </a:rPr>
              <a:t>天之道损有馀而补不足</a:t>
            </a:r>
            <a:r>
              <a:rPr lang="en-US" altLang="zh-CN" sz="2600" kern="100" dirty="0">
                <a:solidFill>
                  <a:srgbClr val="E46C0A"/>
                </a:solidFill>
                <a:latin typeface="IPAPANNEW"/>
                <a:ea typeface="华文细黑"/>
                <a:cs typeface="Times New Roman"/>
              </a:rPr>
              <a:t>/</a:t>
            </a:r>
            <a:r>
              <a:rPr lang="zh-CN" altLang="zh-CN" sz="2600" kern="100" dirty="0">
                <a:solidFill>
                  <a:srgbClr val="E46C0A"/>
                </a:solidFill>
                <a:latin typeface="Times New Roman"/>
                <a:ea typeface="华文细黑"/>
                <a:cs typeface="Times New Roman"/>
              </a:rPr>
              <a:t>人之道则不然</a:t>
            </a:r>
            <a:r>
              <a:rPr lang="en-US" altLang="zh-CN" sz="2600" kern="100" dirty="0">
                <a:solidFill>
                  <a:srgbClr val="E46C0A"/>
                </a:solidFill>
                <a:latin typeface="IPAPANNEW"/>
                <a:ea typeface="华文细黑"/>
                <a:cs typeface="Times New Roman"/>
              </a:rPr>
              <a:t>/</a:t>
            </a:r>
            <a:r>
              <a:rPr lang="zh-CN" altLang="zh-CN" sz="2600" kern="100" dirty="0">
                <a:solidFill>
                  <a:srgbClr val="E46C0A"/>
                </a:solidFill>
                <a:latin typeface="IPAPANNEW"/>
                <a:ea typeface="华文细黑"/>
                <a:cs typeface="Times New Roman"/>
              </a:rPr>
              <a:t>损不足以奉有馀</a:t>
            </a:r>
            <a:r>
              <a:rPr lang="en-US" altLang="zh-CN" sz="2600" kern="100" dirty="0">
                <a:solidFill>
                  <a:srgbClr val="E46C0A"/>
                </a:solidFill>
                <a:latin typeface="IPAPANNEW"/>
                <a:ea typeface="华文细黑"/>
                <a:cs typeface="Times New Roman"/>
              </a:rPr>
              <a:t>/</a:t>
            </a:r>
            <a:r>
              <a:rPr lang="zh-CN" altLang="zh-CN" sz="2600" kern="100" dirty="0">
                <a:solidFill>
                  <a:srgbClr val="E46C0A"/>
                </a:solidFill>
                <a:latin typeface="Times New Roman"/>
                <a:ea typeface="华文细黑"/>
                <a:cs typeface="Times New Roman"/>
              </a:rPr>
              <a:t>孰能有馀以奉天下</a:t>
            </a:r>
            <a:r>
              <a:rPr lang="en-US" altLang="zh-CN" sz="2600" kern="100" dirty="0">
                <a:solidFill>
                  <a:srgbClr val="E46C0A"/>
                </a:solidFill>
                <a:latin typeface="IPAPANNEW"/>
                <a:ea typeface="华文细黑"/>
                <a:cs typeface="Times New Roman"/>
              </a:rPr>
              <a:t>/</a:t>
            </a:r>
            <a:r>
              <a:rPr lang="zh-CN" altLang="zh-CN" sz="2600" kern="100" dirty="0">
                <a:solidFill>
                  <a:srgbClr val="E46C0A"/>
                </a:solidFill>
                <a:latin typeface="IPAPANNEW"/>
                <a:ea typeface="华文细黑"/>
                <a:cs typeface="Times New Roman"/>
              </a:rPr>
              <a:t>唯有道者</a:t>
            </a:r>
            <a:r>
              <a:rPr lang="en-US" altLang="zh-CN" sz="2600" kern="100" dirty="0">
                <a:solidFill>
                  <a:srgbClr val="E46C0A"/>
                </a:solidFill>
                <a:latin typeface="IPAPANNEW"/>
                <a:ea typeface="华文细黑"/>
                <a:cs typeface="Times New Roman"/>
              </a:rPr>
              <a:t>/</a:t>
            </a:r>
            <a:r>
              <a:rPr lang="zh-CN" altLang="zh-CN" sz="2600" kern="100" dirty="0">
                <a:solidFill>
                  <a:srgbClr val="E46C0A"/>
                </a:solidFill>
                <a:latin typeface="Times New Roman"/>
                <a:ea typeface="华文细黑"/>
                <a:cs typeface="Times New Roman"/>
              </a:rPr>
              <a:t>是以圣人为而不恃</a:t>
            </a:r>
            <a:r>
              <a:rPr lang="en-US" altLang="zh-CN" sz="2600" kern="100" dirty="0">
                <a:solidFill>
                  <a:srgbClr val="E46C0A"/>
                </a:solidFill>
                <a:latin typeface="Times New Roman"/>
                <a:ea typeface="华文细黑"/>
                <a:cs typeface="Courier New"/>
              </a:rPr>
              <a:t>/</a:t>
            </a:r>
            <a:r>
              <a:rPr lang="zh-CN" altLang="zh-CN" sz="2600" kern="100" dirty="0">
                <a:solidFill>
                  <a:srgbClr val="E46C0A"/>
                </a:solidFill>
                <a:latin typeface="Times New Roman"/>
                <a:ea typeface="华文细黑"/>
                <a:cs typeface="Times New Roman"/>
              </a:rPr>
              <a:t>功成而不处。</a:t>
            </a:r>
            <a:endParaRPr lang="zh-CN" altLang="zh-CN" sz="1050" kern="100" dirty="0">
              <a:effectLst/>
              <a:latin typeface="宋体"/>
              <a:cs typeface="Courier New"/>
            </a:endParaRPr>
          </a:p>
        </p:txBody>
      </p:sp>
      <p:sp>
        <p:nvSpPr>
          <p:cNvPr id="16" name="TextBox 15">
            <a:hlinkClick r:id="rId11" action="ppaction://hlinksldjump"/>
          </p:cNvPr>
          <p:cNvSpPr txBox="1"/>
          <p:nvPr/>
        </p:nvSpPr>
        <p:spPr>
          <a:xfrm>
            <a:off x="7313291" y="76846"/>
            <a:ext cx="84860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9</a:t>
            </a:r>
            <a:endParaRPr lang="zh-CN" altLang="en-US"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188600423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07504" y="411510"/>
            <a:ext cx="8793301" cy="4573560"/>
          </a:xfrm>
          <a:prstGeom prst="rect">
            <a:avLst/>
          </a:prstGeom>
          <a:noFill/>
        </p:spPr>
        <p:txBody>
          <a:bodyPr wrap="square" rtlCol="0">
            <a:spAutoFit/>
          </a:bodyPr>
          <a:lstStyle/>
          <a:p>
            <a:pPr algn="just">
              <a:lnSpc>
                <a:spcPct val="140000"/>
              </a:lnSpc>
              <a:spcAft>
                <a:spcPts val="0"/>
              </a:spcAft>
            </a:pPr>
            <a:r>
              <a:rPr lang="en-US" altLang="zh-CN" sz="2600" kern="100" dirty="0" err="1">
                <a:solidFill>
                  <a:srgbClr val="0000FF"/>
                </a:solidFill>
                <a:latin typeface="华文细黑"/>
                <a:ea typeface="华文细黑"/>
                <a:cs typeface="Times New Roman"/>
              </a:rPr>
              <a:t>参考译文</a:t>
            </a:r>
            <a:r>
              <a:rPr lang="en-US" altLang="zh-CN" sz="2600" kern="100" dirty="0">
                <a:solidFill>
                  <a:srgbClr val="0000FF"/>
                </a:solidFill>
                <a:latin typeface="Times New Roman"/>
                <a:ea typeface="华文细黑"/>
                <a:cs typeface="Courier New"/>
              </a:rPr>
              <a:t> </a:t>
            </a:r>
          </a:p>
          <a:p>
            <a:pPr algn="just">
              <a:lnSpc>
                <a:spcPct val="140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天道</a:t>
            </a:r>
            <a:r>
              <a:rPr lang="zh-CN" altLang="zh-CN" sz="2600" kern="100" dirty="0">
                <a:latin typeface="Times New Roman"/>
                <a:ea typeface="华文细黑"/>
                <a:cs typeface="Times New Roman"/>
              </a:rPr>
              <a:t>，就像是把弦绷在弓上射箭一样，弦位高了就要压低一些，弦位低了就要抬高一些。多出来的时候，就要加以减损；不足的时候，就要加以补足。天道，是减损有余的用来补给不足的。而人之道却不是这样，总是减损不足的用来供给有余的。有谁能够把有余的拿来补给天下不足的呢，只有能够观天之道、执天之行的有道者才能做得到。因此，圣人有所作为却不会自恃，有功劳却不居功自傲。</a:t>
            </a:r>
            <a:endParaRPr lang="zh-CN" altLang="zh-CN" sz="1050" kern="100" dirty="0">
              <a:effectLst/>
              <a:latin typeface="宋体"/>
              <a:cs typeface="Courier New"/>
            </a:endParaRPr>
          </a:p>
        </p:txBody>
      </p:sp>
      <p:sp>
        <p:nvSpPr>
          <p:cNvPr id="24"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25"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26" name="表格 25"/>
          <p:cNvGraphicFramePr>
            <a:graphicFrameLocks noGrp="1"/>
          </p:cNvGraphicFramePr>
          <p:nvPr>
            <p:extLst>
              <p:ext uri="{D42A27DB-BD31-4B8C-83A1-F6EECF244321}">
                <p14:modId xmlns:p14="http://schemas.microsoft.com/office/powerpoint/2010/main" val="957676955"/>
              </p:ext>
            </p:extLst>
          </p:nvPr>
        </p:nvGraphicFramePr>
        <p:xfrm>
          <a:off x="381908" y="85780"/>
          <a:ext cx="8654590" cy="335280"/>
        </p:xfrm>
        <a:graphic>
          <a:graphicData uri="http://schemas.openxmlformats.org/drawingml/2006/table">
            <a:tbl>
              <a:tblPr firstRow="1" bandRow="1">
                <a:tableStyleId>{5C22544A-7EE6-4342-B048-85BDC9FD1C3A}</a:tableStyleId>
              </a:tblPr>
              <a:tblGrid>
                <a:gridCol w="865459"/>
                <a:gridCol w="865459"/>
                <a:gridCol w="865459"/>
                <a:gridCol w="865459"/>
                <a:gridCol w="865459"/>
                <a:gridCol w="865459"/>
                <a:gridCol w="865459"/>
                <a:gridCol w="865459"/>
                <a:gridCol w="865459"/>
                <a:gridCol w="865459"/>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27" name="TextBox 26">
            <a:hlinkClick r:id="rId2" action="ppaction://hlinksldjump"/>
          </p:cNvPr>
          <p:cNvSpPr txBox="1"/>
          <p:nvPr/>
        </p:nvSpPr>
        <p:spPr>
          <a:xfrm>
            <a:off x="386062" y="80576"/>
            <a:ext cx="85285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28" name="TextBox 27">
            <a:hlinkClick r:id="rId3" action="ppaction://hlinksldjump"/>
          </p:cNvPr>
          <p:cNvSpPr txBox="1"/>
          <p:nvPr/>
        </p:nvSpPr>
        <p:spPr>
          <a:xfrm>
            <a:off x="1255538" y="82094"/>
            <a:ext cx="848606"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29" name="TextBox 28">
            <a:hlinkClick r:id="rId4" action="ppaction://hlinksldjump"/>
          </p:cNvPr>
          <p:cNvSpPr txBox="1"/>
          <p:nvPr/>
        </p:nvSpPr>
        <p:spPr>
          <a:xfrm>
            <a:off x="2118196" y="81950"/>
            <a:ext cx="853508"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30" name="TextBox 29">
            <a:hlinkClick r:id="rId5" action="ppaction://hlinksldjump"/>
          </p:cNvPr>
          <p:cNvSpPr txBox="1"/>
          <p:nvPr/>
        </p:nvSpPr>
        <p:spPr>
          <a:xfrm>
            <a:off x="2986577" y="81950"/>
            <a:ext cx="845056"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31" name="TextBox 30">
            <a:hlinkClick r:id="rId6" action="ppaction://hlinksldjump"/>
          </p:cNvPr>
          <p:cNvSpPr txBox="1"/>
          <p:nvPr/>
        </p:nvSpPr>
        <p:spPr>
          <a:xfrm>
            <a:off x="3850578" y="81950"/>
            <a:ext cx="84993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32" name="TextBox 31">
            <a:hlinkClick r:id="rId7" action="ppaction://hlinksldjump"/>
          </p:cNvPr>
          <p:cNvSpPr txBox="1"/>
          <p:nvPr/>
        </p:nvSpPr>
        <p:spPr>
          <a:xfrm>
            <a:off x="4722026" y="81950"/>
            <a:ext cx="84020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33" name="TextBox 32">
            <a:hlinkClick r:id="rId8" action="ppaction://hlinksldjump"/>
          </p:cNvPr>
          <p:cNvSpPr txBox="1"/>
          <p:nvPr/>
        </p:nvSpPr>
        <p:spPr>
          <a:xfrm>
            <a:off x="5588018" y="87054"/>
            <a:ext cx="836690" cy="335202"/>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34" name="TextBox 33">
            <a:hlinkClick r:id="rId9" action="ppaction://hlinksldjump"/>
          </p:cNvPr>
          <p:cNvSpPr txBox="1"/>
          <p:nvPr/>
        </p:nvSpPr>
        <p:spPr>
          <a:xfrm>
            <a:off x="6456726" y="81950"/>
            <a:ext cx="846375"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
        <p:nvSpPr>
          <p:cNvPr id="36" name="TextBox 35">
            <a:hlinkClick r:id="rId10" action="ppaction://hlinksldjump"/>
          </p:cNvPr>
          <p:cNvSpPr txBox="1"/>
          <p:nvPr/>
        </p:nvSpPr>
        <p:spPr>
          <a:xfrm>
            <a:off x="8177791" y="79362"/>
            <a:ext cx="842416"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10</a:t>
            </a:r>
            <a:endParaRPr lang="zh-CN" altLang="en-US" sz="1600" b="1" dirty="0">
              <a:latin typeface="Times New Roman" pitchFamily="18" charset="0"/>
              <a:cs typeface="Times New Roman" pitchFamily="18" charset="0"/>
            </a:endParaRPr>
          </a:p>
        </p:txBody>
      </p:sp>
      <p:sp>
        <p:nvSpPr>
          <p:cNvPr id="16" name="TextBox 15">
            <a:hlinkClick r:id="rId11" action="ppaction://hlinksldjump"/>
          </p:cNvPr>
          <p:cNvSpPr txBox="1"/>
          <p:nvPr/>
        </p:nvSpPr>
        <p:spPr>
          <a:xfrm>
            <a:off x="7313291" y="76846"/>
            <a:ext cx="84860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9</a:t>
            </a:r>
            <a:endParaRPr lang="zh-CN" altLang="en-US"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66461927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03695" y="559652"/>
            <a:ext cx="8647507" cy="4293483"/>
          </a:xfrm>
          <a:prstGeom prst="rect">
            <a:avLst/>
          </a:prstGeom>
        </p:spPr>
        <p:txBody>
          <a:bodyPr>
            <a:spAutoFit/>
          </a:bodyPr>
          <a:lstStyle/>
          <a:p>
            <a:pPr algn="just">
              <a:lnSpc>
                <a:spcPct val="150000"/>
              </a:lnSpc>
              <a:spcAft>
                <a:spcPts val="0"/>
              </a:spcAft>
            </a:pPr>
            <a:r>
              <a:rPr lang="en-US" altLang="zh-CN" sz="2600" kern="100" dirty="0">
                <a:latin typeface="Times New Roman"/>
                <a:ea typeface="华文细黑"/>
                <a:cs typeface="Courier New"/>
              </a:rPr>
              <a:t>4.</a:t>
            </a:r>
            <a:r>
              <a:rPr lang="zh-CN" altLang="zh-CN" sz="2600" kern="100" dirty="0">
                <a:latin typeface="Times New Roman"/>
                <a:ea typeface="华文细黑"/>
                <a:cs typeface="Times New Roman"/>
              </a:rPr>
              <a:t>鲤鱼跳龙门</a:t>
            </a:r>
            <a:endParaRPr lang="zh-CN" altLang="zh-CN" sz="1050" kern="100" dirty="0">
              <a:latin typeface="宋体"/>
              <a:cs typeface="Courier New"/>
            </a:endParaRPr>
          </a:p>
          <a:p>
            <a:pPr algn="just">
              <a:lnSpc>
                <a:spcPct val="150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龙门</a:t>
            </a:r>
            <a:r>
              <a:rPr lang="zh-CN" altLang="zh-CN" sz="2600" kern="100" dirty="0">
                <a:latin typeface="Times New Roman"/>
                <a:ea typeface="华文细黑"/>
                <a:cs typeface="Times New Roman"/>
              </a:rPr>
              <a:t>山，在河东界。禹凿山断门一里余。黄河自中流下，两岸不通车马。每岁季春，有黄鲤鱼，自海及诸川，争来赴之。</a:t>
            </a:r>
            <a:r>
              <a:rPr lang="zh-CN" altLang="zh-CN" sz="2600" u="heavy" kern="100" dirty="0">
                <a:latin typeface="Times New Roman"/>
                <a:ea typeface="华文细黑"/>
                <a:cs typeface="Times New Roman"/>
              </a:rPr>
              <a:t>一岁中登龙门者不过七十二初登龙门即有云雨随之天火自后烧其尾乃化为龙矣</a:t>
            </a:r>
            <a:r>
              <a:rPr lang="zh-CN" altLang="zh-CN" sz="2600" u="heavy" kern="100" dirty="0" smtClean="0">
                <a:latin typeface="Times New Roman"/>
                <a:ea typeface="华文细黑"/>
                <a:cs typeface="Times New Roman"/>
              </a:rPr>
              <a:t>。</a:t>
            </a:r>
            <a:endParaRPr lang="en-US" altLang="zh-CN" sz="1050" u="heavy" kern="100" dirty="0" smtClean="0">
              <a:latin typeface="宋体"/>
              <a:cs typeface="Courier New"/>
            </a:endParaRPr>
          </a:p>
          <a:p>
            <a:pPr algn="just">
              <a:lnSpc>
                <a:spcPct val="150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zh-CN" altLang="zh-CN" sz="2600" kern="100" dirty="0">
                <a:solidFill>
                  <a:srgbClr val="E46C0A"/>
                </a:solidFill>
                <a:latin typeface="Times New Roman"/>
                <a:ea typeface="华文细黑"/>
                <a:cs typeface="Times New Roman"/>
              </a:rPr>
              <a:t>一岁中</a:t>
            </a:r>
            <a:r>
              <a:rPr lang="en-US" altLang="zh-CN" sz="2600" kern="100" dirty="0">
                <a:solidFill>
                  <a:srgbClr val="E46C0A"/>
                </a:solidFill>
                <a:latin typeface="IPAPANNEW"/>
                <a:ea typeface="华文细黑"/>
                <a:cs typeface="Times New Roman"/>
              </a:rPr>
              <a:t>/</a:t>
            </a:r>
            <a:r>
              <a:rPr lang="zh-CN" altLang="zh-CN" sz="2600" kern="100" dirty="0">
                <a:solidFill>
                  <a:srgbClr val="E46C0A"/>
                </a:solidFill>
                <a:latin typeface="IPAPANNEW"/>
                <a:ea typeface="华文细黑"/>
                <a:cs typeface="Times New Roman"/>
              </a:rPr>
              <a:t>登龙门者</a:t>
            </a:r>
            <a:r>
              <a:rPr lang="en-US" altLang="zh-CN" sz="2600" kern="100" dirty="0">
                <a:solidFill>
                  <a:srgbClr val="E46C0A"/>
                </a:solidFill>
                <a:latin typeface="IPAPANNEW"/>
                <a:ea typeface="华文细黑"/>
                <a:cs typeface="Times New Roman"/>
              </a:rPr>
              <a:t>/</a:t>
            </a:r>
            <a:r>
              <a:rPr lang="zh-CN" altLang="zh-CN" sz="2600" kern="100" dirty="0">
                <a:solidFill>
                  <a:srgbClr val="E46C0A"/>
                </a:solidFill>
                <a:latin typeface="Times New Roman"/>
                <a:ea typeface="华文细黑"/>
                <a:cs typeface="Times New Roman"/>
              </a:rPr>
              <a:t>不过七十二</a:t>
            </a:r>
            <a:r>
              <a:rPr lang="en-US" altLang="zh-CN" sz="2600" kern="100" dirty="0">
                <a:solidFill>
                  <a:srgbClr val="E46C0A"/>
                </a:solidFill>
                <a:latin typeface="IPAPANNEW"/>
                <a:ea typeface="华文细黑"/>
                <a:cs typeface="Times New Roman"/>
              </a:rPr>
              <a:t>/</a:t>
            </a:r>
            <a:r>
              <a:rPr lang="zh-CN" altLang="zh-CN" sz="2600" kern="100" dirty="0">
                <a:solidFill>
                  <a:srgbClr val="E46C0A"/>
                </a:solidFill>
                <a:latin typeface="IPAPANNEW"/>
                <a:ea typeface="华文细黑"/>
                <a:cs typeface="Times New Roman"/>
              </a:rPr>
              <a:t>初登龙门</a:t>
            </a:r>
            <a:r>
              <a:rPr lang="en-US" altLang="zh-CN" sz="2600" kern="100" dirty="0">
                <a:solidFill>
                  <a:srgbClr val="E46C0A"/>
                </a:solidFill>
                <a:latin typeface="IPAPANNEW"/>
                <a:ea typeface="华文细黑"/>
                <a:cs typeface="Times New Roman"/>
              </a:rPr>
              <a:t>/</a:t>
            </a:r>
            <a:r>
              <a:rPr lang="zh-CN" altLang="zh-CN" sz="2600" kern="100" dirty="0">
                <a:solidFill>
                  <a:srgbClr val="E46C0A"/>
                </a:solidFill>
                <a:latin typeface="Times New Roman"/>
                <a:ea typeface="华文细黑"/>
                <a:cs typeface="Times New Roman"/>
              </a:rPr>
              <a:t>即有云雨随之</a:t>
            </a:r>
            <a:r>
              <a:rPr lang="en-US" altLang="zh-CN" sz="2600" kern="100" dirty="0">
                <a:solidFill>
                  <a:srgbClr val="E46C0A"/>
                </a:solidFill>
                <a:latin typeface="IPAPANNEW"/>
                <a:ea typeface="华文细黑"/>
                <a:cs typeface="Times New Roman"/>
              </a:rPr>
              <a:t>/</a:t>
            </a:r>
            <a:r>
              <a:rPr lang="zh-CN" altLang="zh-CN" sz="2600" kern="100" dirty="0">
                <a:solidFill>
                  <a:srgbClr val="E46C0A"/>
                </a:solidFill>
                <a:latin typeface="IPAPANNEW"/>
                <a:ea typeface="华文细黑"/>
                <a:cs typeface="Times New Roman"/>
              </a:rPr>
              <a:t>天火自后烧其尾</a:t>
            </a:r>
            <a:r>
              <a:rPr lang="en-US" altLang="zh-CN" sz="2600" kern="100" dirty="0">
                <a:solidFill>
                  <a:srgbClr val="E46C0A"/>
                </a:solidFill>
                <a:latin typeface="IPAPANNEW"/>
                <a:ea typeface="华文细黑"/>
                <a:cs typeface="Times New Roman"/>
              </a:rPr>
              <a:t>/</a:t>
            </a:r>
            <a:r>
              <a:rPr lang="zh-CN" altLang="zh-CN" sz="2600" kern="100" dirty="0">
                <a:solidFill>
                  <a:srgbClr val="E46C0A"/>
                </a:solidFill>
                <a:latin typeface="Times New Roman"/>
                <a:ea typeface="华文细黑"/>
                <a:cs typeface="Times New Roman"/>
              </a:rPr>
              <a:t>乃化为龙</a:t>
            </a:r>
            <a:r>
              <a:rPr lang="zh-CN" altLang="zh-CN" sz="2600" kern="100" dirty="0" smtClean="0">
                <a:solidFill>
                  <a:srgbClr val="E46C0A"/>
                </a:solidFill>
                <a:latin typeface="Times New Roman"/>
                <a:ea typeface="华文细黑"/>
                <a:cs typeface="Times New Roman"/>
              </a:rPr>
              <a:t>矣</a:t>
            </a:r>
            <a:endParaRPr lang="zh-CN" altLang="zh-CN" sz="1050" kern="100" dirty="0">
              <a:latin typeface="宋体"/>
              <a:cs typeface="Courier New"/>
            </a:endParaRPr>
          </a:p>
        </p:txBody>
      </p:sp>
      <p:sp>
        <p:nvSpPr>
          <p:cNvPr id="32"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33"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34" name="表格 33"/>
          <p:cNvGraphicFramePr>
            <a:graphicFrameLocks noGrp="1"/>
          </p:cNvGraphicFramePr>
          <p:nvPr>
            <p:extLst>
              <p:ext uri="{D42A27DB-BD31-4B8C-83A1-F6EECF244321}">
                <p14:modId xmlns:p14="http://schemas.microsoft.com/office/powerpoint/2010/main" val="957676955"/>
              </p:ext>
            </p:extLst>
          </p:nvPr>
        </p:nvGraphicFramePr>
        <p:xfrm>
          <a:off x="381908" y="85780"/>
          <a:ext cx="8654590" cy="335280"/>
        </p:xfrm>
        <a:graphic>
          <a:graphicData uri="http://schemas.openxmlformats.org/drawingml/2006/table">
            <a:tbl>
              <a:tblPr firstRow="1" bandRow="1">
                <a:tableStyleId>{5C22544A-7EE6-4342-B048-85BDC9FD1C3A}</a:tableStyleId>
              </a:tblPr>
              <a:tblGrid>
                <a:gridCol w="865459"/>
                <a:gridCol w="865459"/>
                <a:gridCol w="865459"/>
                <a:gridCol w="865459"/>
                <a:gridCol w="865459"/>
                <a:gridCol w="865459"/>
                <a:gridCol w="865459"/>
                <a:gridCol w="865459"/>
                <a:gridCol w="865459"/>
                <a:gridCol w="865459"/>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35" name="TextBox 34">
            <a:hlinkClick r:id="rId2" action="ppaction://hlinksldjump"/>
          </p:cNvPr>
          <p:cNvSpPr txBox="1"/>
          <p:nvPr/>
        </p:nvSpPr>
        <p:spPr>
          <a:xfrm>
            <a:off x="386062" y="80576"/>
            <a:ext cx="85285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36" name="TextBox 35">
            <a:hlinkClick r:id="rId3" action="ppaction://hlinksldjump"/>
          </p:cNvPr>
          <p:cNvSpPr txBox="1"/>
          <p:nvPr/>
        </p:nvSpPr>
        <p:spPr>
          <a:xfrm>
            <a:off x="1255538" y="82094"/>
            <a:ext cx="848606"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38" name="TextBox 37">
            <a:hlinkClick r:id="rId4" action="ppaction://hlinksldjump"/>
          </p:cNvPr>
          <p:cNvSpPr txBox="1"/>
          <p:nvPr/>
        </p:nvSpPr>
        <p:spPr>
          <a:xfrm>
            <a:off x="2118196" y="81950"/>
            <a:ext cx="85350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39" name="TextBox 38">
            <a:hlinkClick r:id="rId5" action="ppaction://hlinksldjump"/>
          </p:cNvPr>
          <p:cNvSpPr txBox="1"/>
          <p:nvPr/>
        </p:nvSpPr>
        <p:spPr>
          <a:xfrm>
            <a:off x="2986577" y="81950"/>
            <a:ext cx="845056"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60" name="TextBox 59">
            <a:hlinkClick r:id="rId6" action="ppaction://hlinksldjump"/>
          </p:cNvPr>
          <p:cNvSpPr txBox="1"/>
          <p:nvPr/>
        </p:nvSpPr>
        <p:spPr>
          <a:xfrm>
            <a:off x="3850578" y="81950"/>
            <a:ext cx="84993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61" name="TextBox 60">
            <a:hlinkClick r:id="rId7" action="ppaction://hlinksldjump"/>
          </p:cNvPr>
          <p:cNvSpPr txBox="1"/>
          <p:nvPr/>
        </p:nvSpPr>
        <p:spPr>
          <a:xfrm>
            <a:off x="4722026" y="81950"/>
            <a:ext cx="84020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62" name="TextBox 61">
            <a:hlinkClick r:id="rId8" action="ppaction://hlinksldjump"/>
          </p:cNvPr>
          <p:cNvSpPr txBox="1"/>
          <p:nvPr/>
        </p:nvSpPr>
        <p:spPr>
          <a:xfrm>
            <a:off x="5588018" y="87054"/>
            <a:ext cx="836690" cy="335202"/>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63" name="TextBox 62">
            <a:hlinkClick r:id="rId9" action="ppaction://hlinksldjump"/>
          </p:cNvPr>
          <p:cNvSpPr txBox="1"/>
          <p:nvPr/>
        </p:nvSpPr>
        <p:spPr>
          <a:xfrm>
            <a:off x="6456726" y="81950"/>
            <a:ext cx="846375"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
        <p:nvSpPr>
          <p:cNvPr id="65" name="TextBox 64">
            <a:hlinkClick r:id="rId10" action="ppaction://hlinksldjump"/>
          </p:cNvPr>
          <p:cNvSpPr txBox="1"/>
          <p:nvPr/>
        </p:nvSpPr>
        <p:spPr>
          <a:xfrm>
            <a:off x="8177791" y="79362"/>
            <a:ext cx="842416"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10</a:t>
            </a:r>
            <a:endParaRPr lang="zh-CN" altLang="en-US" sz="1600" b="1" dirty="0">
              <a:latin typeface="Times New Roman" pitchFamily="18" charset="0"/>
              <a:cs typeface="Times New Roman" pitchFamily="18" charset="0"/>
            </a:endParaRPr>
          </a:p>
        </p:txBody>
      </p:sp>
      <p:sp>
        <p:nvSpPr>
          <p:cNvPr id="16" name="TextBox 15">
            <a:hlinkClick r:id="rId11" action="ppaction://hlinksldjump"/>
          </p:cNvPr>
          <p:cNvSpPr txBox="1"/>
          <p:nvPr/>
        </p:nvSpPr>
        <p:spPr>
          <a:xfrm>
            <a:off x="7313291" y="76846"/>
            <a:ext cx="84860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9</a:t>
            </a:r>
            <a:endParaRPr lang="zh-CN" altLang="en-US"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31408656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animEffect transition="in" filter="blinds(horizontal)">
                                      <p:cBhvr>
                                        <p:cTn id="7"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44663" y="502186"/>
            <a:ext cx="8821322" cy="4573560"/>
          </a:xfrm>
          <a:prstGeom prst="rect">
            <a:avLst/>
          </a:prstGeom>
        </p:spPr>
        <p:txBody>
          <a:bodyPr>
            <a:spAutoFit/>
          </a:bodyPr>
          <a:lstStyle/>
          <a:p>
            <a:pPr algn="just">
              <a:lnSpc>
                <a:spcPct val="140000"/>
              </a:lnSpc>
              <a:spcAft>
                <a:spcPts val="0"/>
              </a:spcAft>
            </a:pPr>
            <a:r>
              <a:rPr lang="en-US" altLang="zh-CN" sz="2600" kern="100" dirty="0" err="1">
                <a:solidFill>
                  <a:srgbClr val="0000FF"/>
                </a:solidFill>
                <a:latin typeface="华文细黑"/>
                <a:ea typeface="华文细黑"/>
                <a:cs typeface="Times New Roman"/>
              </a:rPr>
              <a:t>参考译文</a:t>
            </a:r>
            <a:r>
              <a:rPr lang="en-US" altLang="zh-CN" sz="2600" kern="100" dirty="0">
                <a:solidFill>
                  <a:srgbClr val="0000FF"/>
                </a:solidFill>
                <a:latin typeface="Times New Roman"/>
                <a:ea typeface="华文细黑"/>
                <a:cs typeface="Courier New"/>
              </a:rPr>
              <a:t> </a:t>
            </a:r>
          </a:p>
          <a:p>
            <a:pPr algn="just">
              <a:lnSpc>
                <a:spcPct val="140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龙门</a:t>
            </a:r>
            <a:r>
              <a:rPr lang="zh-CN" altLang="zh-CN" sz="2600" kern="100" dirty="0">
                <a:latin typeface="Times New Roman"/>
                <a:ea typeface="华文细黑"/>
                <a:cs typeface="Times New Roman"/>
              </a:rPr>
              <a:t>山，在黄河以东的地界。禹治洪水来到这里，把山从中凿断，成为一扇门的外形，大约有一里光景。河水从中间汹涌地流下，两岸连车马都不能通行。每年暮春三月，就有无数黄颜色的鲤鱼，从江海和河川争先恐后游到龙门来。一年当中，能够跳上龙门的，不过七十二尾。刚刚跳上龙门，就有云和雨伴随，天火又从后面去烧它们的尾巴。尾巴一烧掉，它们就真的变成龙了</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
        <p:nvSpPr>
          <p:cNvPr id="32"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33"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34" name="表格 33"/>
          <p:cNvGraphicFramePr>
            <a:graphicFrameLocks noGrp="1"/>
          </p:cNvGraphicFramePr>
          <p:nvPr>
            <p:extLst>
              <p:ext uri="{D42A27DB-BD31-4B8C-83A1-F6EECF244321}">
                <p14:modId xmlns:p14="http://schemas.microsoft.com/office/powerpoint/2010/main" val="2527610296"/>
              </p:ext>
            </p:extLst>
          </p:nvPr>
        </p:nvGraphicFramePr>
        <p:xfrm>
          <a:off x="381908" y="85780"/>
          <a:ext cx="8654590" cy="335280"/>
        </p:xfrm>
        <a:graphic>
          <a:graphicData uri="http://schemas.openxmlformats.org/drawingml/2006/table">
            <a:tbl>
              <a:tblPr firstRow="1" bandRow="1">
                <a:tableStyleId>{5C22544A-7EE6-4342-B048-85BDC9FD1C3A}</a:tableStyleId>
              </a:tblPr>
              <a:tblGrid>
                <a:gridCol w="865459"/>
                <a:gridCol w="865459"/>
                <a:gridCol w="865459"/>
                <a:gridCol w="865459"/>
                <a:gridCol w="865459"/>
                <a:gridCol w="865459"/>
                <a:gridCol w="865459"/>
                <a:gridCol w="865459"/>
                <a:gridCol w="865459"/>
                <a:gridCol w="865459"/>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35" name="TextBox 34">
            <a:hlinkClick r:id="rId2" action="ppaction://hlinksldjump"/>
          </p:cNvPr>
          <p:cNvSpPr txBox="1"/>
          <p:nvPr/>
        </p:nvSpPr>
        <p:spPr>
          <a:xfrm>
            <a:off x="386062" y="80576"/>
            <a:ext cx="85285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36" name="TextBox 35">
            <a:hlinkClick r:id="rId3" action="ppaction://hlinksldjump"/>
          </p:cNvPr>
          <p:cNvSpPr txBox="1"/>
          <p:nvPr/>
        </p:nvSpPr>
        <p:spPr>
          <a:xfrm>
            <a:off x="1255538" y="82094"/>
            <a:ext cx="848606"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38" name="TextBox 37">
            <a:hlinkClick r:id="rId4" action="ppaction://hlinksldjump"/>
          </p:cNvPr>
          <p:cNvSpPr txBox="1"/>
          <p:nvPr/>
        </p:nvSpPr>
        <p:spPr>
          <a:xfrm>
            <a:off x="2118196" y="81950"/>
            <a:ext cx="85350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39" name="TextBox 38">
            <a:hlinkClick r:id="rId5" action="ppaction://hlinksldjump"/>
          </p:cNvPr>
          <p:cNvSpPr txBox="1"/>
          <p:nvPr/>
        </p:nvSpPr>
        <p:spPr>
          <a:xfrm>
            <a:off x="2986577" y="81950"/>
            <a:ext cx="845056"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60" name="TextBox 59">
            <a:hlinkClick r:id="rId6" action="ppaction://hlinksldjump"/>
          </p:cNvPr>
          <p:cNvSpPr txBox="1"/>
          <p:nvPr/>
        </p:nvSpPr>
        <p:spPr>
          <a:xfrm>
            <a:off x="3850578" y="81950"/>
            <a:ext cx="84993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61" name="TextBox 60">
            <a:hlinkClick r:id="rId7" action="ppaction://hlinksldjump"/>
          </p:cNvPr>
          <p:cNvSpPr txBox="1"/>
          <p:nvPr/>
        </p:nvSpPr>
        <p:spPr>
          <a:xfrm>
            <a:off x="4722026" y="81950"/>
            <a:ext cx="84020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62" name="TextBox 61">
            <a:hlinkClick r:id="rId8" action="ppaction://hlinksldjump"/>
          </p:cNvPr>
          <p:cNvSpPr txBox="1"/>
          <p:nvPr/>
        </p:nvSpPr>
        <p:spPr>
          <a:xfrm>
            <a:off x="5588018" y="87054"/>
            <a:ext cx="836690" cy="335202"/>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63" name="TextBox 62">
            <a:hlinkClick r:id="rId9" action="ppaction://hlinksldjump"/>
          </p:cNvPr>
          <p:cNvSpPr txBox="1"/>
          <p:nvPr/>
        </p:nvSpPr>
        <p:spPr>
          <a:xfrm>
            <a:off x="6456726" y="81950"/>
            <a:ext cx="846375"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
        <p:nvSpPr>
          <p:cNvPr id="65" name="TextBox 64">
            <a:hlinkClick r:id="rId10" action="ppaction://hlinksldjump"/>
          </p:cNvPr>
          <p:cNvSpPr txBox="1"/>
          <p:nvPr/>
        </p:nvSpPr>
        <p:spPr>
          <a:xfrm>
            <a:off x="8177791" y="79362"/>
            <a:ext cx="842416"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10</a:t>
            </a:r>
            <a:endParaRPr lang="zh-CN" altLang="en-US" sz="1600" b="1" dirty="0">
              <a:latin typeface="Times New Roman" pitchFamily="18" charset="0"/>
              <a:cs typeface="Times New Roman" pitchFamily="18" charset="0"/>
            </a:endParaRPr>
          </a:p>
        </p:txBody>
      </p:sp>
      <p:sp>
        <p:nvSpPr>
          <p:cNvPr id="16" name="TextBox 15">
            <a:hlinkClick r:id="rId11" action="ppaction://hlinksldjump"/>
          </p:cNvPr>
          <p:cNvSpPr txBox="1"/>
          <p:nvPr/>
        </p:nvSpPr>
        <p:spPr>
          <a:xfrm>
            <a:off x="7313291" y="76846"/>
            <a:ext cx="84860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9</a:t>
            </a:r>
            <a:endParaRPr lang="zh-CN" altLang="en-US"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333529405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63487" y="513998"/>
            <a:ext cx="8647507" cy="4573560"/>
          </a:xfrm>
          <a:prstGeom prst="rect">
            <a:avLst/>
          </a:prstGeom>
        </p:spPr>
        <p:txBody>
          <a:bodyPr>
            <a:spAutoFit/>
          </a:bodyPr>
          <a:lstStyle/>
          <a:p>
            <a:pPr algn="just">
              <a:lnSpc>
                <a:spcPct val="140000"/>
              </a:lnSpc>
              <a:spcAft>
                <a:spcPts val="0"/>
              </a:spcAft>
            </a:pPr>
            <a:r>
              <a:rPr lang="en-US" altLang="zh-CN" sz="2600" kern="100" dirty="0">
                <a:latin typeface="Times New Roman"/>
                <a:ea typeface="华文细黑"/>
                <a:cs typeface="Courier New"/>
              </a:rPr>
              <a:t>5.</a:t>
            </a:r>
            <a:r>
              <a:rPr lang="zh-CN" altLang="zh-CN" sz="2600" kern="100" dirty="0">
                <a:latin typeface="Times New Roman"/>
                <a:ea typeface="华文细黑"/>
                <a:cs typeface="Times New Roman"/>
              </a:rPr>
              <a:t>乐以天下，忧以天下</a:t>
            </a:r>
            <a:endParaRPr lang="zh-CN" altLang="zh-CN" sz="1050" kern="100" dirty="0">
              <a:latin typeface="宋体"/>
              <a:cs typeface="Courier New"/>
            </a:endParaRPr>
          </a:p>
          <a:p>
            <a:pPr algn="just">
              <a:lnSpc>
                <a:spcPct val="140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齐宣王</a:t>
            </a:r>
            <a:r>
              <a:rPr lang="zh-CN" altLang="zh-CN" sz="2600" kern="100" dirty="0">
                <a:latin typeface="Times New Roman"/>
                <a:ea typeface="华文细黑"/>
                <a:cs typeface="Times New Roman"/>
              </a:rPr>
              <a:t>见孟子于雪宫，王曰：</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贤者亦有此乐乎？</a:t>
            </a:r>
            <a:r>
              <a:rPr lang="en-US" altLang="zh-CN" sz="2600" kern="100" dirty="0">
                <a:latin typeface="宋体"/>
                <a:ea typeface="华文细黑"/>
                <a:cs typeface="Times New Roman"/>
              </a:rPr>
              <a:t>”</a:t>
            </a:r>
            <a:endParaRPr lang="zh-CN" altLang="zh-CN" sz="1050" kern="100" dirty="0">
              <a:latin typeface="宋体"/>
              <a:cs typeface="Courier New"/>
            </a:endParaRPr>
          </a:p>
          <a:p>
            <a:pPr algn="just">
              <a:lnSpc>
                <a:spcPct val="140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孟子</a:t>
            </a:r>
            <a:r>
              <a:rPr lang="zh-CN" altLang="zh-CN" sz="2600" kern="100" dirty="0">
                <a:latin typeface="Times New Roman"/>
                <a:ea typeface="华文细黑"/>
                <a:cs typeface="Times New Roman"/>
              </a:rPr>
              <a:t>对曰：</a:t>
            </a:r>
            <a:r>
              <a:rPr lang="en-US" altLang="zh-CN" sz="2600" kern="100" dirty="0">
                <a:latin typeface="宋体"/>
                <a:ea typeface="华文细黑"/>
                <a:cs typeface="Times New Roman"/>
              </a:rPr>
              <a:t>“</a:t>
            </a:r>
            <a:r>
              <a:rPr lang="zh-CN" altLang="zh-CN" sz="2600" u="heavy" kern="100" dirty="0">
                <a:latin typeface="Times New Roman"/>
                <a:ea typeface="华文细黑"/>
                <a:cs typeface="Times New Roman"/>
              </a:rPr>
              <a:t>有人不得则非其上矣不得而非其上者非也为民上而不与民同乐者亦非也</a:t>
            </a:r>
            <a:r>
              <a:rPr lang="zh-CN" altLang="zh-CN" sz="2600" kern="100" dirty="0">
                <a:latin typeface="Times New Roman"/>
                <a:ea typeface="华文细黑"/>
                <a:cs typeface="Times New Roman"/>
              </a:rPr>
              <a:t>。乐民之乐者，民亦乐其乐；忧民之忧者，民亦忧其忧。乐以天下，忧以天下，然而不王者，未之有也。</a:t>
            </a:r>
            <a:r>
              <a:rPr lang="en-US" altLang="zh-CN" sz="2600" kern="100" dirty="0" smtClean="0">
                <a:latin typeface="宋体"/>
                <a:ea typeface="华文细黑"/>
                <a:cs typeface="Times New Roman"/>
              </a:rPr>
              <a:t>”</a:t>
            </a:r>
            <a:endParaRPr lang="en-US" altLang="zh-CN" sz="1050" kern="100" dirty="0" smtClean="0">
              <a:latin typeface="宋体"/>
              <a:cs typeface="Courier New"/>
            </a:endParaRPr>
          </a:p>
          <a:p>
            <a:pPr algn="just">
              <a:lnSpc>
                <a:spcPct val="140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zh-CN" altLang="zh-CN" sz="2600" kern="100" dirty="0">
                <a:solidFill>
                  <a:srgbClr val="E46C0A"/>
                </a:solidFill>
                <a:latin typeface="Times New Roman"/>
                <a:ea typeface="华文细黑"/>
                <a:cs typeface="Times New Roman"/>
              </a:rPr>
              <a:t>有</a:t>
            </a:r>
            <a:r>
              <a:rPr lang="en-US" altLang="zh-CN" sz="2600" kern="100" dirty="0">
                <a:solidFill>
                  <a:srgbClr val="E46C0A"/>
                </a:solidFill>
                <a:latin typeface="IPAPANNEW"/>
                <a:ea typeface="华文细黑"/>
                <a:cs typeface="Times New Roman"/>
              </a:rPr>
              <a:t>/</a:t>
            </a:r>
            <a:r>
              <a:rPr lang="zh-CN" altLang="zh-CN" sz="2600" kern="100" dirty="0">
                <a:solidFill>
                  <a:srgbClr val="E46C0A"/>
                </a:solidFill>
                <a:latin typeface="IPAPANNEW"/>
                <a:ea typeface="华文细黑"/>
                <a:cs typeface="Times New Roman"/>
              </a:rPr>
              <a:t>人不得</a:t>
            </a:r>
            <a:r>
              <a:rPr lang="en-US" altLang="zh-CN" sz="2600" kern="100" dirty="0">
                <a:solidFill>
                  <a:srgbClr val="E46C0A"/>
                </a:solidFill>
                <a:latin typeface="IPAPANNEW"/>
                <a:ea typeface="华文细黑"/>
                <a:cs typeface="Times New Roman"/>
              </a:rPr>
              <a:t>/</a:t>
            </a:r>
            <a:r>
              <a:rPr lang="zh-CN" altLang="zh-CN" sz="2600" kern="100" dirty="0">
                <a:solidFill>
                  <a:srgbClr val="E46C0A"/>
                </a:solidFill>
                <a:latin typeface="Times New Roman"/>
                <a:ea typeface="华文细黑"/>
                <a:cs typeface="Times New Roman"/>
              </a:rPr>
              <a:t>则非其上矣</a:t>
            </a:r>
            <a:r>
              <a:rPr lang="en-US" altLang="zh-CN" sz="2600" kern="100" dirty="0">
                <a:solidFill>
                  <a:srgbClr val="E46C0A"/>
                </a:solidFill>
                <a:latin typeface="IPAPANNEW"/>
                <a:ea typeface="华文细黑"/>
                <a:cs typeface="Times New Roman"/>
              </a:rPr>
              <a:t>/</a:t>
            </a:r>
            <a:r>
              <a:rPr lang="zh-CN" altLang="zh-CN" sz="2600" kern="100" dirty="0">
                <a:solidFill>
                  <a:srgbClr val="E46C0A"/>
                </a:solidFill>
                <a:latin typeface="IPAPANNEW"/>
                <a:ea typeface="华文细黑"/>
                <a:cs typeface="Times New Roman"/>
              </a:rPr>
              <a:t>不得而非其上者</a:t>
            </a:r>
            <a:r>
              <a:rPr lang="en-US" altLang="zh-CN" sz="2600" kern="100" dirty="0">
                <a:solidFill>
                  <a:srgbClr val="E46C0A"/>
                </a:solidFill>
                <a:latin typeface="IPAPANNEW"/>
                <a:ea typeface="华文细黑"/>
                <a:cs typeface="Times New Roman"/>
              </a:rPr>
              <a:t>/</a:t>
            </a:r>
            <a:r>
              <a:rPr lang="zh-CN" altLang="zh-CN" sz="2600" kern="100" dirty="0">
                <a:solidFill>
                  <a:srgbClr val="E46C0A"/>
                </a:solidFill>
                <a:latin typeface="Times New Roman"/>
                <a:ea typeface="华文细黑"/>
                <a:cs typeface="Times New Roman"/>
              </a:rPr>
              <a:t>非也</a:t>
            </a:r>
            <a:r>
              <a:rPr lang="en-US" altLang="zh-CN" sz="2600" kern="100" dirty="0">
                <a:solidFill>
                  <a:srgbClr val="E46C0A"/>
                </a:solidFill>
                <a:latin typeface="IPAPANNEW"/>
                <a:ea typeface="华文细黑"/>
                <a:cs typeface="Times New Roman"/>
              </a:rPr>
              <a:t>/</a:t>
            </a:r>
            <a:r>
              <a:rPr lang="zh-CN" altLang="zh-CN" sz="2600" kern="100" dirty="0">
                <a:solidFill>
                  <a:srgbClr val="E46C0A"/>
                </a:solidFill>
                <a:latin typeface="IPAPANNEW"/>
                <a:ea typeface="华文细黑"/>
                <a:cs typeface="Times New Roman"/>
              </a:rPr>
              <a:t>为民上而不与民同乐者</a:t>
            </a:r>
            <a:r>
              <a:rPr lang="en-US" altLang="zh-CN" sz="2600" kern="100" dirty="0">
                <a:solidFill>
                  <a:srgbClr val="E46C0A"/>
                </a:solidFill>
                <a:latin typeface="IPAPANNEW"/>
                <a:ea typeface="华文细黑"/>
                <a:cs typeface="Times New Roman"/>
              </a:rPr>
              <a:t>/</a:t>
            </a:r>
            <a:r>
              <a:rPr lang="zh-CN" altLang="zh-CN" sz="2600" kern="100" dirty="0">
                <a:solidFill>
                  <a:srgbClr val="E46C0A"/>
                </a:solidFill>
                <a:latin typeface="Times New Roman"/>
                <a:ea typeface="华文细黑"/>
                <a:cs typeface="Times New Roman"/>
              </a:rPr>
              <a:t>亦非</a:t>
            </a:r>
            <a:r>
              <a:rPr lang="zh-CN" altLang="zh-CN" sz="2600" kern="100" dirty="0" smtClean="0">
                <a:solidFill>
                  <a:srgbClr val="E46C0A"/>
                </a:solidFill>
                <a:latin typeface="Times New Roman"/>
                <a:ea typeface="华文细黑"/>
                <a:cs typeface="Times New Roman"/>
              </a:rPr>
              <a:t>也</a:t>
            </a:r>
            <a:endParaRPr lang="zh-CN" altLang="zh-CN" sz="1050" kern="100" dirty="0">
              <a:latin typeface="宋体"/>
              <a:cs typeface="Courier New"/>
            </a:endParaRPr>
          </a:p>
        </p:txBody>
      </p:sp>
      <p:sp>
        <p:nvSpPr>
          <p:cNvPr id="26"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27"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28" name="表格 27"/>
          <p:cNvGraphicFramePr>
            <a:graphicFrameLocks noGrp="1"/>
          </p:cNvGraphicFramePr>
          <p:nvPr>
            <p:extLst>
              <p:ext uri="{D42A27DB-BD31-4B8C-83A1-F6EECF244321}">
                <p14:modId xmlns:p14="http://schemas.microsoft.com/office/powerpoint/2010/main" val="2527610296"/>
              </p:ext>
            </p:extLst>
          </p:nvPr>
        </p:nvGraphicFramePr>
        <p:xfrm>
          <a:off x="381908" y="85780"/>
          <a:ext cx="8654590" cy="335280"/>
        </p:xfrm>
        <a:graphic>
          <a:graphicData uri="http://schemas.openxmlformats.org/drawingml/2006/table">
            <a:tbl>
              <a:tblPr firstRow="1" bandRow="1">
                <a:tableStyleId>{5C22544A-7EE6-4342-B048-85BDC9FD1C3A}</a:tableStyleId>
              </a:tblPr>
              <a:tblGrid>
                <a:gridCol w="865459"/>
                <a:gridCol w="865459"/>
                <a:gridCol w="865459"/>
                <a:gridCol w="865459"/>
                <a:gridCol w="865459"/>
                <a:gridCol w="865459"/>
                <a:gridCol w="865459"/>
                <a:gridCol w="865459"/>
                <a:gridCol w="865459"/>
                <a:gridCol w="865459"/>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29" name="TextBox 28">
            <a:hlinkClick r:id="rId2" action="ppaction://hlinksldjump"/>
          </p:cNvPr>
          <p:cNvSpPr txBox="1"/>
          <p:nvPr/>
        </p:nvSpPr>
        <p:spPr>
          <a:xfrm>
            <a:off x="386062" y="80576"/>
            <a:ext cx="85285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30" name="TextBox 29">
            <a:hlinkClick r:id="rId3" action="ppaction://hlinksldjump"/>
          </p:cNvPr>
          <p:cNvSpPr txBox="1"/>
          <p:nvPr/>
        </p:nvSpPr>
        <p:spPr>
          <a:xfrm>
            <a:off x="1255538" y="82094"/>
            <a:ext cx="848606"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31" name="TextBox 30">
            <a:hlinkClick r:id="rId4" action="ppaction://hlinksldjump"/>
          </p:cNvPr>
          <p:cNvSpPr txBox="1"/>
          <p:nvPr/>
        </p:nvSpPr>
        <p:spPr>
          <a:xfrm>
            <a:off x="2118196" y="81950"/>
            <a:ext cx="85350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32" name="TextBox 31">
            <a:hlinkClick r:id="rId5" action="ppaction://hlinksldjump"/>
          </p:cNvPr>
          <p:cNvSpPr txBox="1"/>
          <p:nvPr/>
        </p:nvSpPr>
        <p:spPr>
          <a:xfrm>
            <a:off x="2986577" y="81950"/>
            <a:ext cx="845056"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33" name="TextBox 32">
            <a:hlinkClick r:id="rId6" action="ppaction://hlinksldjump"/>
          </p:cNvPr>
          <p:cNvSpPr txBox="1"/>
          <p:nvPr/>
        </p:nvSpPr>
        <p:spPr>
          <a:xfrm>
            <a:off x="3850578" y="81950"/>
            <a:ext cx="849933"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34" name="TextBox 33">
            <a:hlinkClick r:id="rId7" action="ppaction://hlinksldjump"/>
          </p:cNvPr>
          <p:cNvSpPr txBox="1"/>
          <p:nvPr/>
        </p:nvSpPr>
        <p:spPr>
          <a:xfrm>
            <a:off x="4722026" y="81950"/>
            <a:ext cx="84020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35" name="TextBox 34">
            <a:hlinkClick r:id="rId8" action="ppaction://hlinksldjump"/>
          </p:cNvPr>
          <p:cNvSpPr txBox="1"/>
          <p:nvPr/>
        </p:nvSpPr>
        <p:spPr>
          <a:xfrm>
            <a:off x="5588018" y="87054"/>
            <a:ext cx="836690" cy="335202"/>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36" name="TextBox 35">
            <a:hlinkClick r:id="rId9" action="ppaction://hlinksldjump"/>
          </p:cNvPr>
          <p:cNvSpPr txBox="1"/>
          <p:nvPr/>
        </p:nvSpPr>
        <p:spPr>
          <a:xfrm>
            <a:off x="6456726" y="81950"/>
            <a:ext cx="846375"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
        <p:nvSpPr>
          <p:cNvPr id="42" name="TextBox 41">
            <a:hlinkClick r:id="rId10" action="ppaction://hlinksldjump"/>
          </p:cNvPr>
          <p:cNvSpPr txBox="1"/>
          <p:nvPr/>
        </p:nvSpPr>
        <p:spPr>
          <a:xfrm>
            <a:off x="8177791" y="79362"/>
            <a:ext cx="842416"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10</a:t>
            </a:r>
            <a:endParaRPr lang="zh-CN" altLang="en-US" sz="1600" b="1" dirty="0">
              <a:latin typeface="Times New Roman" pitchFamily="18" charset="0"/>
              <a:cs typeface="Times New Roman" pitchFamily="18" charset="0"/>
            </a:endParaRPr>
          </a:p>
        </p:txBody>
      </p:sp>
      <p:sp>
        <p:nvSpPr>
          <p:cNvPr id="16" name="TextBox 15">
            <a:hlinkClick r:id="rId11" action="ppaction://hlinksldjump"/>
          </p:cNvPr>
          <p:cNvSpPr txBox="1"/>
          <p:nvPr/>
        </p:nvSpPr>
        <p:spPr>
          <a:xfrm>
            <a:off x="7313291" y="76846"/>
            <a:ext cx="84860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9</a:t>
            </a:r>
            <a:endParaRPr lang="zh-CN" altLang="en-US"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34059220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blinds(horizontal)">
                                      <p:cBhvr>
                                        <p:cTn id="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56362" y="574194"/>
            <a:ext cx="8647507" cy="4293483"/>
          </a:xfrm>
          <a:prstGeom prst="rect">
            <a:avLst/>
          </a:prstGeom>
        </p:spPr>
        <p:txBody>
          <a:bodyPr>
            <a:spAutoFit/>
          </a:bodyPr>
          <a:lstStyle/>
          <a:p>
            <a:pPr algn="just">
              <a:lnSpc>
                <a:spcPct val="150000"/>
              </a:lnSpc>
              <a:spcAft>
                <a:spcPts val="0"/>
              </a:spcAft>
            </a:pPr>
            <a:r>
              <a:rPr lang="en-US" altLang="zh-CN" sz="2600" kern="100" dirty="0" err="1">
                <a:solidFill>
                  <a:srgbClr val="0000FF"/>
                </a:solidFill>
                <a:latin typeface="华文细黑"/>
                <a:ea typeface="华文细黑"/>
                <a:cs typeface="Times New Roman"/>
              </a:rPr>
              <a:t>参考译文</a:t>
            </a:r>
            <a:r>
              <a:rPr lang="en-US" altLang="zh-CN" sz="2600" kern="100" dirty="0">
                <a:solidFill>
                  <a:srgbClr val="0000FF"/>
                </a:solidFill>
                <a:latin typeface="Times New Roman"/>
                <a:ea typeface="华文细黑"/>
                <a:cs typeface="Courier New"/>
              </a:rPr>
              <a:t> </a:t>
            </a:r>
          </a:p>
          <a:p>
            <a:pPr algn="just">
              <a:lnSpc>
                <a:spcPct val="150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齐宣王</a:t>
            </a:r>
            <a:r>
              <a:rPr lang="zh-CN" altLang="zh-CN" sz="2600" kern="100" dirty="0">
                <a:latin typeface="Times New Roman"/>
                <a:ea typeface="华文细黑"/>
                <a:cs typeface="Times New Roman"/>
              </a:rPr>
              <a:t>在雪宫里接见孟子，齐宣王说：</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你们这些贤人也有这样的享受吗？</a:t>
            </a:r>
            <a:r>
              <a:rPr lang="en-US" altLang="zh-CN" sz="2600" kern="100" dirty="0">
                <a:latin typeface="宋体"/>
                <a:ea typeface="华文细黑"/>
                <a:cs typeface="Times New Roman"/>
              </a:rPr>
              <a:t>”</a:t>
            </a:r>
            <a:endParaRPr lang="zh-CN" altLang="zh-CN" sz="2600" kern="100" dirty="0">
              <a:latin typeface="宋体"/>
              <a:cs typeface="Courier New"/>
            </a:endParaRPr>
          </a:p>
          <a:p>
            <a:pPr>
              <a:lnSpc>
                <a:spcPct val="150000"/>
              </a:lnSpc>
            </a:pPr>
            <a:r>
              <a:rPr lang="en-US" altLang="zh-CN" sz="2600" dirty="0" smtClean="0">
                <a:latin typeface="Times New Roman"/>
                <a:ea typeface="华文细黑"/>
                <a:cs typeface="Times New Roman"/>
              </a:rPr>
              <a:t>        </a:t>
            </a:r>
            <a:r>
              <a:rPr lang="zh-CN" altLang="zh-CN" sz="2600" dirty="0" smtClean="0">
                <a:latin typeface="Times New Roman"/>
                <a:ea typeface="华文细黑"/>
                <a:cs typeface="Times New Roman"/>
              </a:rPr>
              <a:t>孟子</a:t>
            </a:r>
            <a:r>
              <a:rPr lang="zh-CN" altLang="zh-CN" sz="2600" dirty="0">
                <a:latin typeface="Times New Roman"/>
                <a:ea typeface="华文细黑"/>
                <a:cs typeface="Times New Roman"/>
              </a:rPr>
              <a:t>回答说：</a:t>
            </a:r>
            <a:r>
              <a:rPr lang="en-US" altLang="zh-CN" sz="2600" dirty="0">
                <a:latin typeface="宋体"/>
                <a:ea typeface="华文细黑"/>
                <a:cs typeface="Times New Roman"/>
              </a:rPr>
              <a:t>“</a:t>
            </a:r>
            <a:r>
              <a:rPr lang="zh-CN" altLang="zh-CN" sz="2600" dirty="0">
                <a:latin typeface="Times New Roman"/>
                <a:ea typeface="华文细黑"/>
                <a:cs typeface="Times New Roman"/>
              </a:rPr>
              <a:t>有啊。</a:t>
            </a:r>
            <a:r>
              <a:rPr lang="en-US" altLang="zh-CN" sz="2600" dirty="0">
                <a:latin typeface="Times New Roman"/>
                <a:ea typeface="华文细黑"/>
              </a:rPr>
              <a:t>(</a:t>
            </a:r>
            <a:r>
              <a:rPr lang="zh-CN" altLang="zh-CN" sz="2600" dirty="0">
                <a:latin typeface="Times New Roman"/>
                <a:ea typeface="华文细黑"/>
                <a:cs typeface="Times New Roman"/>
              </a:rPr>
              <a:t>您的这种享受</a:t>
            </a:r>
            <a:r>
              <a:rPr lang="en-US" altLang="zh-CN" sz="2600" dirty="0">
                <a:latin typeface="Times New Roman"/>
                <a:ea typeface="华文细黑"/>
              </a:rPr>
              <a:t>)</a:t>
            </a:r>
            <a:r>
              <a:rPr lang="zh-CN" altLang="zh-CN" sz="2600" dirty="0">
                <a:latin typeface="Times New Roman"/>
                <a:ea typeface="华文细黑"/>
                <a:cs typeface="Times New Roman"/>
              </a:rPr>
              <a:t>人们得不到，那么就要责怪他们的统治者了。因为得不到</a:t>
            </a:r>
            <a:r>
              <a:rPr lang="en-US" altLang="zh-CN" sz="2600" dirty="0">
                <a:latin typeface="Times New Roman"/>
                <a:ea typeface="华文细黑"/>
              </a:rPr>
              <a:t>(</a:t>
            </a:r>
            <a:r>
              <a:rPr lang="zh-CN" altLang="zh-CN" sz="2600" dirty="0">
                <a:latin typeface="Times New Roman"/>
                <a:ea typeface="华文细黑"/>
                <a:cs typeface="Times New Roman"/>
              </a:rPr>
              <a:t>享受</a:t>
            </a:r>
            <a:r>
              <a:rPr lang="en-US" altLang="zh-CN" sz="2600" dirty="0">
                <a:latin typeface="Times New Roman"/>
                <a:ea typeface="华文细黑"/>
              </a:rPr>
              <a:t>)</a:t>
            </a:r>
            <a:r>
              <a:rPr lang="zh-CN" altLang="zh-CN" sz="2600" dirty="0">
                <a:latin typeface="Times New Roman"/>
                <a:ea typeface="华文细黑"/>
                <a:cs typeface="Times New Roman"/>
              </a:rPr>
              <a:t>而责怪统治者，是不对的；</a:t>
            </a:r>
            <a:r>
              <a:rPr lang="en-US" altLang="zh-CN" sz="2600" dirty="0">
                <a:latin typeface="Times New Roman"/>
                <a:ea typeface="华文细黑"/>
              </a:rPr>
              <a:t>(</a:t>
            </a:r>
            <a:r>
              <a:rPr lang="zh-CN" altLang="zh-CN" sz="2600" dirty="0">
                <a:latin typeface="Times New Roman"/>
                <a:ea typeface="华文细黑"/>
                <a:cs typeface="Times New Roman"/>
              </a:rPr>
              <a:t>但是</a:t>
            </a:r>
            <a:r>
              <a:rPr lang="en-US" altLang="zh-CN" sz="2600" dirty="0">
                <a:latin typeface="Times New Roman"/>
                <a:ea typeface="华文细黑"/>
              </a:rPr>
              <a:t>)</a:t>
            </a:r>
            <a:r>
              <a:rPr lang="zh-CN" altLang="zh-CN" sz="2600" dirty="0">
                <a:latin typeface="Times New Roman"/>
                <a:ea typeface="华文细黑"/>
                <a:cs typeface="Times New Roman"/>
              </a:rPr>
              <a:t>作为人民的统治者却不能与人民共同</a:t>
            </a:r>
            <a:r>
              <a:rPr lang="zh-CN" altLang="zh-CN" sz="2600" dirty="0" smtClean="0">
                <a:latin typeface="Times New Roman"/>
                <a:ea typeface="华文细黑"/>
                <a:cs typeface="Times New Roman"/>
              </a:rPr>
              <a:t>享乐</a:t>
            </a:r>
            <a:r>
              <a:rPr lang="en-US" altLang="zh-CN" sz="2600" dirty="0" smtClean="0">
                <a:latin typeface="Times New Roman"/>
                <a:ea typeface="华文细黑"/>
                <a:cs typeface="Times New Roman"/>
              </a:rPr>
              <a:t>,</a:t>
            </a:r>
            <a:r>
              <a:rPr lang="zh-CN" altLang="zh-CN" sz="2600" dirty="0" smtClean="0">
                <a:latin typeface="Times New Roman"/>
                <a:ea typeface="华文细黑"/>
                <a:cs typeface="Times New Roman"/>
              </a:rPr>
              <a:t>也</a:t>
            </a:r>
            <a:r>
              <a:rPr lang="zh-CN" altLang="zh-CN" sz="2600" dirty="0">
                <a:latin typeface="Times New Roman"/>
                <a:ea typeface="华文细黑"/>
                <a:cs typeface="Times New Roman"/>
              </a:rPr>
              <a:t>是不对的</a:t>
            </a:r>
            <a:r>
              <a:rPr lang="zh-CN" altLang="zh-CN" sz="2600" dirty="0" smtClean="0">
                <a:latin typeface="Times New Roman"/>
                <a:ea typeface="华文细黑"/>
                <a:cs typeface="Times New Roman"/>
              </a:rPr>
              <a:t>。</a:t>
            </a:r>
            <a:r>
              <a:rPr lang="zh-CN" altLang="zh-CN" sz="2600" dirty="0">
                <a:latin typeface="Times New Roman"/>
                <a:ea typeface="华文细黑"/>
                <a:cs typeface="Times New Roman"/>
              </a:rPr>
              <a:t>把老百姓的快乐当作自己的</a:t>
            </a:r>
            <a:r>
              <a:rPr lang="zh-CN" altLang="zh-CN" sz="2600" dirty="0" smtClean="0">
                <a:latin typeface="Times New Roman"/>
                <a:ea typeface="华文细黑"/>
                <a:cs typeface="Times New Roman"/>
              </a:rPr>
              <a:t>快乐</a:t>
            </a:r>
            <a:endParaRPr lang="zh-CN" altLang="zh-CN" sz="2600" kern="100" dirty="0">
              <a:effectLst/>
              <a:latin typeface="宋体"/>
              <a:cs typeface="Courier New"/>
            </a:endParaRPr>
          </a:p>
        </p:txBody>
      </p:sp>
      <p:sp>
        <p:nvSpPr>
          <p:cNvPr id="26"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27"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28" name="表格 27"/>
          <p:cNvGraphicFramePr>
            <a:graphicFrameLocks noGrp="1"/>
          </p:cNvGraphicFramePr>
          <p:nvPr>
            <p:extLst>
              <p:ext uri="{D42A27DB-BD31-4B8C-83A1-F6EECF244321}">
                <p14:modId xmlns:p14="http://schemas.microsoft.com/office/powerpoint/2010/main" val="1810339887"/>
              </p:ext>
            </p:extLst>
          </p:nvPr>
        </p:nvGraphicFramePr>
        <p:xfrm>
          <a:off x="381908" y="85780"/>
          <a:ext cx="8654590" cy="335280"/>
        </p:xfrm>
        <a:graphic>
          <a:graphicData uri="http://schemas.openxmlformats.org/drawingml/2006/table">
            <a:tbl>
              <a:tblPr firstRow="1" bandRow="1">
                <a:tableStyleId>{5C22544A-7EE6-4342-B048-85BDC9FD1C3A}</a:tableStyleId>
              </a:tblPr>
              <a:tblGrid>
                <a:gridCol w="865459"/>
                <a:gridCol w="865459"/>
                <a:gridCol w="865459"/>
                <a:gridCol w="865459"/>
                <a:gridCol w="865459"/>
                <a:gridCol w="865459"/>
                <a:gridCol w="865459"/>
                <a:gridCol w="865459"/>
                <a:gridCol w="865459"/>
                <a:gridCol w="865459"/>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29" name="TextBox 28">
            <a:hlinkClick r:id="rId2" action="ppaction://hlinksldjump"/>
          </p:cNvPr>
          <p:cNvSpPr txBox="1"/>
          <p:nvPr/>
        </p:nvSpPr>
        <p:spPr>
          <a:xfrm>
            <a:off x="386062" y="80576"/>
            <a:ext cx="85285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30" name="TextBox 29">
            <a:hlinkClick r:id="rId3" action="ppaction://hlinksldjump"/>
          </p:cNvPr>
          <p:cNvSpPr txBox="1"/>
          <p:nvPr/>
        </p:nvSpPr>
        <p:spPr>
          <a:xfrm>
            <a:off x="1255538" y="82094"/>
            <a:ext cx="848606"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31" name="TextBox 30">
            <a:hlinkClick r:id="rId4" action="ppaction://hlinksldjump"/>
          </p:cNvPr>
          <p:cNvSpPr txBox="1"/>
          <p:nvPr/>
        </p:nvSpPr>
        <p:spPr>
          <a:xfrm>
            <a:off x="2118196" y="81950"/>
            <a:ext cx="85350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32" name="TextBox 31">
            <a:hlinkClick r:id="rId5" action="ppaction://hlinksldjump"/>
          </p:cNvPr>
          <p:cNvSpPr txBox="1"/>
          <p:nvPr/>
        </p:nvSpPr>
        <p:spPr>
          <a:xfrm>
            <a:off x="2986577" y="81950"/>
            <a:ext cx="845056"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33" name="TextBox 32">
            <a:hlinkClick r:id="rId6" action="ppaction://hlinksldjump"/>
          </p:cNvPr>
          <p:cNvSpPr txBox="1"/>
          <p:nvPr/>
        </p:nvSpPr>
        <p:spPr>
          <a:xfrm>
            <a:off x="3850578" y="81950"/>
            <a:ext cx="849933"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34" name="TextBox 33">
            <a:hlinkClick r:id="rId7" action="ppaction://hlinksldjump"/>
          </p:cNvPr>
          <p:cNvSpPr txBox="1"/>
          <p:nvPr/>
        </p:nvSpPr>
        <p:spPr>
          <a:xfrm>
            <a:off x="4722026" y="81950"/>
            <a:ext cx="84020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35" name="TextBox 34">
            <a:hlinkClick r:id="rId8" action="ppaction://hlinksldjump"/>
          </p:cNvPr>
          <p:cNvSpPr txBox="1"/>
          <p:nvPr/>
        </p:nvSpPr>
        <p:spPr>
          <a:xfrm>
            <a:off x="5588018" y="87054"/>
            <a:ext cx="836690" cy="335202"/>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36" name="TextBox 35">
            <a:hlinkClick r:id="rId9" action="ppaction://hlinksldjump"/>
          </p:cNvPr>
          <p:cNvSpPr txBox="1"/>
          <p:nvPr/>
        </p:nvSpPr>
        <p:spPr>
          <a:xfrm>
            <a:off x="6456726" y="81950"/>
            <a:ext cx="846375"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
        <p:nvSpPr>
          <p:cNvPr id="42" name="TextBox 41">
            <a:hlinkClick r:id="rId10" action="ppaction://hlinksldjump"/>
          </p:cNvPr>
          <p:cNvSpPr txBox="1"/>
          <p:nvPr/>
        </p:nvSpPr>
        <p:spPr>
          <a:xfrm>
            <a:off x="8177791" y="79362"/>
            <a:ext cx="842416"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10</a:t>
            </a:r>
            <a:endParaRPr lang="zh-CN" altLang="en-US" sz="1600" b="1" dirty="0">
              <a:latin typeface="Times New Roman" pitchFamily="18" charset="0"/>
              <a:cs typeface="Times New Roman" pitchFamily="18" charset="0"/>
            </a:endParaRPr>
          </a:p>
        </p:txBody>
      </p:sp>
      <p:sp>
        <p:nvSpPr>
          <p:cNvPr id="16" name="TextBox 15">
            <a:hlinkClick r:id="rId11" action="ppaction://hlinksldjump"/>
          </p:cNvPr>
          <p:cNvSpPr txBox="1"/>
          <p:nvPr/>
        </p:nvSpPr>
        <p:spPr>
          <a:xfrm>
            <a:off x="7313291" y="76846"/>
            <a:ext cx="84860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9</a:t>
            </a:r>
            <a:endParaRPr lang="zh-CN" altLang="en-US"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4275052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41062" y="942856"/>
            <a:ext cx="8477117" cy="3016403"/>
          </a:xfrm>
          <a:prstGeom prst="rect">
            <a:avLst/>
          </a:prstGeom>
        </p:spPr>
        <p:txBody>
          <a:bodyPr>
            <a:spAutoFit/>
          </a:bodyPr>
          <a:lstStyle/>
          <a:p>
            <a:pPr algn="just">
              <a:lnSpc>
                <a:spcPct val="150000"/>
              </a:lnSpc>
            </a:pPr>
            <a:r>
              <a:rPr lang="zh-CN" altLang="zh-CN" sz="2600" dirty="0">
                <a:latin typeface="Times New Roman"/>
                <a:ea typeface="华文细黑"/>
                <a:cs typeface="Times New Roman"/>
              </a:rPr>
              <a:t>的</a:t>
            </a:r>
            <a:r>
              <a:rPr lang="zh-CN" altLang="zh-CN" sz="2600" dirty="0" smtClean="0">
                <a:latin typeface="Times New Roman"/>
                <a:ea typeface="华文细黑"/>
                <a:cs typeface="Times New Roman"/>
              </a:rPr>
              <a:t>，</a:t>
            </a:r>
            <a:r>
              <a:rPr lang="zh-CN" altLang="zh-CN" sz="2600" dirty="0" smtClean="0">
                <a:solidFill>
                  <a:prstClr val="black"/>
                </a:solidFill>
                <a:latin typeface="Times New Roman"/>
                <a:ea typeface="华文细黑"/>
                <a:cs typeface="Times New Roman"/>
              </a:rPr>
              <a:t>老百姓也会把他的快乐当作自己的快乐；把老百姓的忧愁当作自己的忧愁的，</a:t>
            </a:r>
            <a:r>
              <a:rPr lang="zh-CN" altLang="zh-CN" sz="2600" kern="100" dirty="0">
                <a:latin typeface="Times New Roman"/>
                <a:ea typeface="华文细黑"/>
                <a:cs typeface="Times New Roman"/>
              </a:rPr>
              <a:t>老百姓也会把他的忧愁当作自己的忧愁。把天下人的快乐当作自己的快乐，把天下人的忧愁当作自己的忧愁，这样做了却不能统治天下的，从来没有过啊。</a:t>
            </a:r>
            <a:r>
              <a:rPr lang="en-US" altLang="zh-CN" sz="2600" kern="100" dirty="0" smtClean="0">
                <a:latin typeface="宋体"/>
                <a:ea typeface="华文细黑"/>
                <a:cs typeface="Times New Roman"/>
              </a:rPr>
              <a:t>”</a:t>
            </a:r>
            <a:endParaRPr lang="zh-CN" altLang="zh-CN" sz="1050" kern="100" dirty="0">
              <a:latin typeface="宋体"/>
              <a:cs typeface="Courier New"/>
            </a:endParaRPr>
          </a:p>
        </p:txBody>
      </p:sp>
      <p:sp>
        <p:nvSpPr>
          <p:cNvPr id="26"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27"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28" name="表格 27"/>
          <p:cNvGraphicFramePr>
            <a:graphicFrameLocks noGrp="1"/>
          </p:cNvGraphicFramePr>
          <p:nvPr>
            <p:extLst>
              <p:ext uri="{D42A27DB-BD31-4B8C-83A1-F6EECF244321}">
                <p14:modId xmlns:p14="http://schemas.microsoft.com/office/powerpoint/2010/main" val="1810339887"/>
              </p:ext>
            </p:extLst>
          </p:nvPr>
        </p:nvGraphicFramePr>
        <p:xfrm>
          <a:off x="381908" y="85780"/>
          <a:ext cx="8654590" cy="335280"/>
        </p:xfrm>
        <a:graphic>
          <a:graphicData uri="http://schemas.openxmlformats.org/drawingml/2006/table">
            <a:tbl>
              <a:tblPr firstRow="1" bandRow="1">
                <a:tableStyleId>{5C22544A-7EE6-4342-B048-85BDC9FD1C3A}</a:tableStyleId>
              </a:tblPr>
              <a:tblGrid>
                <a:gridCol w="865459"/>
                <a:gridCol w="865459"/>
                <a:gridCol w="865459"/>
                <a:gridCol w="865459"/>
                <a:gridCol w="865459"/>
                <a:gridCol w="865459"/>
                <a:gridCol w="865459"/>
                <a:gridCol w="865459"/>
                <a:gridCol w="865459"/>
                <a:gridCol w="865459"/>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29" name="TextBox 28">
            <a:hlinkClick r:id="rId2" action="ppaction://hlinksldjump"/>
          </p:cNvPr>
          <p:cNvSpPr txBox="1"/>
          <p:nvPr/>
        </p:nvSpPr>
        <p:spPr>
          <a:xfrm>
            <a:off x="386062" y="80576"/>
            <a:ext cx="85285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30" name="TextBox 29">
            <a:hlinkClick r:id="rId3" action="ppaction://hlinksldjump"/>
          </p:cNvPr>
          <p:cNvSpPr txBox="1"/>
          <p:nvPr/>
        </p:nvSpPr>
        <p:spPr>
          <a:xfrm>
            <a:off x="1255538" y="82094"/>
            <a:ext cx="848606"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31" name="TextBox 30">
            <a:hlinkClick r:id="rId4" action="ppaction://hlinksldjump"/>
          </p:cNvPr>
          <p:cNvSpPr txBox="1"/>
          <p:nvPr/>
        </p:nvSpPr>
        <p:spPr>
          <a:xfrm>
            <a:off x="2118196" y="81950"/>
            <a:ext cx="85350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32" name="TextBox 31">
            <a:hlinkClick r:id="rId5" action="ppaction://hlinksldjump"/>
          </p:cNvPr>
          <p:cNvSpPr txBox="1"/>
          <p:nvPr/>
        </p:nvSpPr>
        <p:spPr>
          <a:xfrm>
            <a:off x="2986577" y="81950"/>
            <a:ext cx="845056"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33" name="TextBox 32">
            <a:hlinkClick r:id="rId6" action="ppaction://hlinksldjump"/>
          </p:cNvPr>
          <p:cNvSpPr txBox="1"/>
          <p:nvPr/>
        </p:nvSpPr>
        <p:spPr>
          <a:xfrm>
            <a:off x="3850578" y="81950"/>
            <a:ext cx="849933"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34" name="TextBox 33">
            <a:hlinkClick r:id="rId7" action="ppaction://hlinksldjump"/>
          </p:cNvPr>
          <p:cNvSpPr txBox="1"/>
          <p:nvPr/>
        </p:nvSpPr>
        <p:spPr>
          <a:xfrm>
            <a:off x="4722026" y="81950"/>
            <a:ext cx="84020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35" name="TextBox 34">
            <a:hlinkClick r:id="rId8" action="ppaction://hlinksldjump"/>
          </p:cNvPr>
          <p:cNvSpPr txBox="1"/>
          <p:nvPr/>
        </p:nvSpPr>
        <p:spPr>
          <a:xfrm>
            <a:off x="5588018" y="87054"/>
            <a:ext cx="836690" cy="335202"/>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36" name="TextBox 35">
            <a:hlinkClick r:id="rId9" action="ppaction://hlinksldjump"/>
          </p:cNvPr>
          <p:cNvSpPr txBox="1"/>
          <p:nvPr/>
        </p:nvSpPr>
        <p:spPr>
          <a:xfrm>
            <a:off x="6456726" y="81950"/>
            <a:ext cx="846375"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
        <p:nvSpPr>
          <p:cNvPr id="42" name="TextBox 41">
            <a:hlinkClick r:id="rId10" action="ppaction://hlinksldjump"/>
          </p:cNvPr>
          <p:cNvSpPr txBox="1"/>
          <p:nvPr/>
        </p:nvSpPr>
        <p:spPr>
          <a:xfrm>
            <a:off x="8177791" y="79362"/>
            <a:ext cx="842416"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10</a:t>
            </a:r>
            <a:endParaRPr lang="zh-CN" altLang="en-US" sz="1600" b="1" dirty="0">
              <a:latin typeface="Times New Roman" pitchFamily="18" charset="0"/>
              <a:cs typeface="Times New Roman" pitchFamily="18" charset="0"/>
            </a:endParaRPr>
          </a:p>
        </p:txBody>
      </p:sp>
      <p:sp>
        <p:nvSpPr>
          <p:cNvPr id="16" name="TextBox 15">
            <a:hlinkClick r:id="rId11" action="ppaction://hlinksldjump"/>
          </p:cNvPr>
          <p:cNvSpPr txBox="1"/>
          <p:nvPr/>
        </p:nvSpPr>
        <p:spPr>
          <a:xfrm>
            <a:off x="7313291" y="76846"/>
            <a:ext cx="84860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9</a:t>
            </a:r>
            <a:endParaRPr lang="zh-CN" altLang="en-US"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359070572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24"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25" name="表格 24"/>
          <p:cNvGraphicFramePr>
            <a:graphicFrameLocks noGrp="1"/>
          </p:cNvGraphicFramePr>
          <p:nvPr>
            <p:extLst>
              <p:ext uri="{D42A27DB-BD31-4B8C-83A1-F6EECF244321}">
                <p14:modId xmlns:p14="http://schemas.microsoft.com/office/powerpoint/2010/main" val="1810339887"/>
              </p:ext>
            </p:extLst>
          </p:nvPr>
        </p:nvGraphicFramePr>
        <p:xfrm>
          <a:off x="381908" y="85780"/>
          <a:ext cx="8654590" cy="335280"/>
        </p:xfrm>
        <a:graphic>
          <a:graphicData uri="http://schemas.openxmlformats.org/drawingml/2006/table">
            <a:tbl>
              <a:tblPr firstRow="1" bandRow="1">
                <a:tableStyleId>{5C22544A-7EE6-4342-B048-85BDC9FD1C3A}</a:tableStyleId>
              </a:tblPr>
              <a:tblGrid>
                <a:gridCol w="865459"/>
                <a:gridCol w="865459"/>
                <a:gridCol w="865459"/>
                <a:gridCol w="865459"/>
                <a:gridCol w="865459"/>
                <a:gridCol w="865459"/>
                <a:gridCol w="865459"/>
                <a:gridCol w="865459"/>
                <a:gridCol w="865459"/>
                <a:gridCol w="865459"/>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26" name="TextBox 25">
            <a:hlinkClick r:id="rId2" action="ppaction://hlinksldjump"/>
          </p:cNvPr>
          <p:cNvSpPr txBox="1"/>
          <p:nvPr/>
        </p:nvSpPr>
        <p:spPr>
          <a:xfrm>
            <a:off x="386062" y="80576"/>
            <a:ext cx="85285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27" name="TextBox 26">
            <a:hlinkClick r:id="rId3" action="ppaction://hlinksldjump"/>
          </p:cNvPr>
          <p:cNvSpPr txBox="1"/>
          <p:nvPr/>
        </p:nvSpPr>
        <p:spPr>
          <a:xfrm>
            <a:off x="1255538" y="82094"/>
            <a:ext cx="848606"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28" name="TextBox 27">
            <a:hlinkClick r:id="rId4" action="ppaction://hlinksldjump"/>
          </p:cNvPr>
          <p:cNvSpPr txBox="1"/>
          <p:nvPr/>
        </p:nvSpPr>
        <p:spPr>
          <a:xfrm>
            <a:off x="2118196" y="81950"/>
            <a:ext cx="85350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29" name="TextBox 28">
            <a:hlinkClick r:id="rId5" action="ppaction://hlinksldjump"/>
          </p:cNvPr>
          <p:cNvSpPr txBox="1"/>
          <p:nvPr/>
        </p:nvSpPr>
        <p:spPr>
          <a:xfrm>
            <a:off x="2986577" y="81950"/>
            <a:ext cx="845056"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30" name="TextBox 29">
            <a:hlinkClick r:id="rId6" action="ppaction://hlinksldjump"/>
          </p:cNvPr>
          <p:cNvSpPr txBox="1"/>
          <p:nvPr/>
        </p:nvSpPr>
        <p:spPr>
          <a:xfrm>
            <a:off x="3850578" y="81950"/>
            <a:ext cx="84993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31" name="TextBox 30">
            <a:hlinkClick r:id="rId7" action="ppaction://hlinksldjump"/>
          </p:cNvPr>
          <p:cNvSpPr txBox="1"/>
          <p:nvPr/>
        </p:nvSpPr>
        <p:spPr>
          <a:xfrm>
            <a:off x="4722026" y="81950"/>
            <a:ext cx="840208"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32" name="TextBox 31">
            <a:hlinkClick r:id="rId8" action="ppaction://hlinksldjump"/>
          </p:cNvPr>
          <p:cNvSpPr txBox="1"/>
          <p:nvPr/>
        </p:nvSpPr>
        <p:spPr>
          <a:xfrm>
            <a:off x="5588018" y="87054"/>
            <a:ext cx="836690" cy="335202"/>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33" name="TextBox 32">
            <a:hlinkClick r:id="rId9" action="ppaction://hlinksldjump"/>
          </p:cNvPr>
          <p:cNvSpPr txBox="1"/>
          <p:nvPr/>
        </p:nvSpPr>
        <p:spPr>
          <a:xfrm>
            <a:off x="6456726" y="81950"/>
            <a:ext cx="846375"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
        <p:nvSpPr>
          <p:cNvPr id="35" name="TextBox 34">
            <a:hlinkClick r:id="rId10" action="ppaction://hlinksldjump"/>
          </p:cNvPr>
          <p:cNvSpPr txBox="1"/>
          <p:nvPr/>
        </p:nvSpPr>
        <p:spPr>
          <a:xfrm>
            <a:off x="8177791" y="79362"/>
            <a:ext cx="842416"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10</a:t>
            </a:r>
            <a:endParaRPr lang="zh-CN" altLang="en-US" sz="1600" b="1" dirty="0">
              <a:latin typeface="Times New Roman" pitchFamily="18" charset="0"/>
              <a:cs typeface="Times New Roman" pitchFamily="18" charset="0"/>
            </a:endParaRPr>
          </a:p>
        </p:txBody>
      </p:sp>
      <p:sp>
        <p:nvSpPr>
          <p:cNvPr id="4" name="矩形 3"/>
          <p:cNvSpPr/>
          <p:nvPr/>
        </p:nvSpPr>
        <p:spPr>
          <a:xfrm>
            <a:off x="273068" y="491138"/>
            <a:ext cx="8597865" cy="4669483"/>
          </a:xfrm>
          <a:prstGeom prst="rect">
            <a:avLst/>
          </a:prstGeom>
        </p:spPr>
        <p:txBody>
          <a:bodyPr>
            <a:spAutoFit/>
          </a:bodyPr>
          <a:lstStyle/>
          <a:p>
            <a:pPr algn="just">
              <a:lnSpc>
                <a:spcPct val="143000"/>
              </a:lnSpc>
              <a:spcAft>
                <a:spcPts val="0"/>
              </a:spcAft>
            </a:pPr>
            <a:r>
              <a:rPr lang="zh-CN" altLang="zh-CN" sz="2600" kern="100" dirty="0">
                <a:latin typeface="Times New Roman"/>
                <a:ea typeface="华文细黑"/>
                <a:cs typeface="Times New Roman"/>
              </a:rPr>
              <a:t>二、核心题组</a:t>
            </a:r>
            <a:endParaRPr lang="zh-CN" altLang="zh-CN" sz="2600" kern="100" dirty="0">
              <a:latin typeface="宋体"/>
              <a:cs typeface="Courier New"/>
            </a:endParaRPr>
          </a:p>
          <a:p>
            <a:pPr algn="just">
              <a:lnSpc>
                <a:spcPct val="143000"/>
              </a:lnSpc>
              <a:spcAft>
                <a:spcPts val="0"/>
              </a:spcAft>
            </a:pPr>
            <a:r>
              <a:rPr lang="zh-CN" altLang="zh-CN" sz="2600" kern="100" dirty="0">
                <a:latin typeface="Times New Roman"/>
                <a:ea typeface="华文细黑"/>
                <a:cs typeface="Times New Roman"/>
              </a:rPr>
              <a:t>阅读下面的文言文，完成文后题目。</a:t>
            </a:r>
            <a:endParaRPr lang="zh-CN" altLang="zh-CN" sz="2600" kern="100" dirty="0">
              <a:latin typeface="宋体"/>
              <a:cs typeface="Courier New"/>
            </a:endParaRPr>
          </a:p>
          <a:p>
            <a:pPr algn="just">
              <a:lnSpc>
                <a:spcPct val="143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杨</a:t>
            </a:r>
            <a:r>
              <a:rPr lang="zh-CN" altLang="zh-CN" sz="2600" kern="100" dirty="0">
                <a:latin typeface="Times New Roman"/>
                <a:ea typeface="华文细黑"/>
                <a:cs typeface="Times New Roman"/>
              </a:rPr>
              <a:t>终字子山，蜀郡成都人也。年十三，为郡小吏，太守奇其才，遣诣京师受业，习《春秋》。显宗时，征诣兰台，拜校书郎</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algn="just">
              <a:lnSpc>
                <a:spcPct val="143000"/>
              </a:lnSpc>
              <a:spcAft>
                <a:spcPts val="0"/>
              </a:spcAft>
            </a:pPr>
            <a:r>
              <a:rPr lang="en-US" altLang="zh-CN" sz="2600" dirty="0" smtClean="0">
                <a:latin typeface="Times New Roman"/>
                <a:ea typeface="华文细黑"/>
                <a:cs typeface="Times New Roman"/>
              </a:rPr>
              <a:t>        </a:t>
            </a:r>
            <a:r>
              <a:rPr lang="zh-CN" altLang="zh-CN" sz="2600" dirty="0" smtClean="0">
                <a:latin typeface="Times New Roman"/>
                <a:ea typeface="华文细黑"/>
                <a:cs typeface="Times New Roman"/>
              </a:rPr>
              <a:t>建</a:t>
            </a:r>
            <a:r>
              <a:rPr lang="zh-CN" altLang="zh-CN" sz="2600" dirty="0">
                <a:latin typeface="Times New Roman"/>
                <a:ea typeface="华文细黑"/>
                <a:cs typeface="Times New Roman"/>
              </a:rPr>
              <a:t>初元年，大旱谷贵，终以为广陵、楚、淮阳、济南之狱，徙者万数，又远屯绝域，吏民怨旷，乃上疏曰：</a:t>
            </a:r>
            <a:r>
              <a:rPr lang="en-US" altLang="zh-CN" sz="2600" dirty="0">
                <a:latin typeface="宋体"/>
                <a:ea typeface="华文细黑"/>
                <a:cs typeface="Times New Roman"/>
              </a:rPr>
              <a:t>“</a:t>
            </a:r>
            <a:r>
              <a:rPr lang="zh-CN" altLang="zh-CN" sz="2600" dirty="0">
                <a:latin typeface="Times New Roman"/>
                <a:ea typeface="华文细黑"/>
                <a:cs typeface="Times New Roman"/>
              </a:rPr>
              <a:t>秦政酷烈，违牾天心，一人有罪，延及三族。高祖平乱</a:t>
            </a:r>
            <a:r>
              <a:rPr lang="zh-CN" altLang="zh-CN" sz="2600" dirty="0" smtClean="0">
                <a:latin typeface="Times New Roman"/>
                <a:ea typeface="华文细黑"/>
                <a:cs typeface="Times New Roman"/>
              </a:rPr>
              <a:t>，</a:t>
            </a:r>
            <a:endParaRPr lang="zh-CN" altLang="zh-CN" sz="2600" kern="100" dirty="0">
              <a:effectLst/>
              <a:latin typeface="宋体"/>
              <a:cs typeface="Courier New"/>
            </a:endParaRPr>
          </a:p>
        </p:txBody>
      </p:sp>
      <p:sp>
        <p:nvSpPr>
          <p:cNvPr id="16" name="TextBox 15">
            <a:hlinkClick r:id="rId11" action="ppaction://hlinksldjump"/>
          </p:cNvPr>
          <p:cNvSpPr txBox="1"/>
          <p:nvPr/>
        </p:nvSpPr>
        <p:spPr>
          <a:xfrm>
            <a:off x="7313291" y="76846"/>
            <a:ext cx="84860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9</a:t>
            </a:r>
            <a:endParaRPr lang="zh-CN" altLang="en-US"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128050878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24"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25" name="表格 24"/>
          <p:cNvGraphicFramePr>
            <a:graphicFrameLocks noGrp="1"/>
          </p:cNvGraphicFramePr>
          <p:nvPr>
            <p:extLst>
              <p:ext uri="{D42A27DB-BD31-4B8C-83A1-F6EECF244321}">
                <p14:modId xmlns:p14="http://schemas.microsoft.com/office/powerpoint/2010/main" val="1950093989"/>
              </p:ext>
            </p:extLst>
          </p:nvPr>
        </p:nvGraphicFramePr>
        <p:xfrm>
          <a:off x="381908" y="85780"/>
          <a:ext cx="8654590" cy="335280"/>
        </p:xfrm>
        <a:graphic>
          <a:graphicData uri="http://schemas.openxmlformats.org/drawingml/2006/table">
            <a:tbl>
              <a:tblPr firstRow="1" bandRow="1">
                <a:tableStyleId>{5C22544A-7EE6-4342-B048-85BDC9FD1C3A}</a:tableStyleId>
              </a:tblPr>
              <a:tblGrid>
                <a:gridCol w="865459"/>
                <a:gridCol w="865459"/>
                <a:gridCol w="865459"/>
                <a:gridCol w="865459"/>
                <a:gridCol w="865459"/>
                <a:gridCol w="865459"/>
                <a:gridCol w="865459"/>
                <a:gridCol w="865459"/>
                <a:gridCol w="865459"/>
                <a:gridCol w="865459"/>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26" name="TextBox 25">
            <a:hlinkClick r:id="rId2" action="ppaction://hlinksldjump"/>
          </p:cNvPr>
          <p:cNvSpPr txBox="1"/>
          <p:nvPr/>
        </p:nvSpPr>
        <p:spPr>
          <a:xfrm>
            <a:off x="386062" y="80576"/>
            <a:ext cx="85285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27" name="TextBox 26">
            <a:hlinkClick r:id="rId3" action="ppaction://hlinksldjump"/>
          </p:cNvPr>
          <p:cNvSpPr txBox="1"/>
          <p:nvPr/>
        </p:nvSpPr>
        <p:spPr>
          <a:xfrm>
            <a:off x="1255538" y="82094"/>
            <a:ext cx="848606"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28" name="TextBox 27">
            <a:hlinkClick r:id="rId4" action="ppaction://hlinksldjump"/>
          </p:cNvPr>
          <p:cNvSpPr txBox="1"/>
          <p:nvPr/>
        </p:nvSpPr>
        <p:spPr>
          <a:xfrm>
            <a:off x="2118196" y="81950"/>
            <a:ext cx="85350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29" name="TextBox 28">
            <a:hlinkClick r:id="rId5" action="ppaction://hlinksldjump"/>
          </p:cNvPr>
          <p:cNvSpPr txBox="1"/>
          <p:nvPr/>
        </p:nvSpPr>
        <p:spPr>
          <a:xfrm>
            <a:off x="2986577" y="81950"/>
            <a:ext cx="845056"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30" name="TextBox 29">
            <a:hlinkClick r:id="rId6" action="ppaction://hlinksldjump"/>
          </p:cNvPr>
          <p:cNvSpPr txBox="1"/>
          <p:nvPr/>
        </p:nvSpPr>
        <p:spPr>
          <a:xfrm>
            <a:off x="3850578" y="81950"/>
            <a:ext cx="84993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31" name="TextBox 30">
            <a:hlinkClick r:id="rId7" action="ppaction://hlinksldjump"/>
          </p:cNvPr>
          <p:cNvSpPr txBox="1"/>
          <p:nvPr/>
        </p:nvSpPr>
        <p:spPr>
          <a:xfrm>
            <a:off x="4722026" y="81950"/>
            <a:ext cx="840208"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32" name="TextBox 31">
            <a:hlinkClick r:id="rId8" action="ppaction://hlinksldjump"/>
          </p:cNvPr>
          <p:cNvSpPr txBox="1"/>
          <p:nvPr/>
        </p:nvSpPr>
        <p:spPr>
          <a:xfrm>
            <a:off x="5588018" y="87054"/>
            <a:ext cx="836690" cy="335202"/>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33" name="TextBox 32">
            <a:hlinkClick r:id="rId9" action="ppaction://hlinksldjump"/>
          </p:cNvPr>
          <p:cNvSpPr txBox="1"/>
          <p:nvPr/>
        </p:nvSpPr>
        <p:spPr>
          <a:xfrm>
            <a:off x="6456726" y="81950"/>
            <a:ext cx="846375"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
        <p:nvSpPr>
          <p:cNvPr id="35" name="TextBox 34">
            <a:hlinkClick r:id="rId10" action="ppaction://hlinksldjump"/>
          </p:cNvPr>
          <p:cNvSpPr txBox="1"/>
          <p:nvPr/>
        </p:nvSpPr>
        <p:spPr>
          <a:xfrm>
            <a:off x="8177791" y="79362"/>
            <a:ext cx="842416"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10</a:t>
            </a:r>
            <a:endParaRPr lang="zh-CN" altLang="en-US" sz="1600" b="1" dirty="0">
              <a:latin typeface="Times New Roman" pitchFamily="18" charset="0"/>
              <a:cs typeface="Times New Roman" pitchFamily="18" charset="0"/>
            </a:endParaRPr>
          </a:p>
        </p:txBody>
      </p:sp>
      <p:sp>
        <p:nvSpPr>
          <p:cNvPr id="4" name="矩形 3"/>
          <p:cNvSpPr/>
          <p:nvPr/>
        </p:nvSpPr>
        <p:spPr>
          <a:xfrm>
            <a:off x="91242" y="597054"/>
            <a:ext cx="8850331" cy="4221412"/>
          </a:xfrm>
          <a:prstGeom prst="rect">
            <a:avLst/>
          </a:prstGeom>
        </p:spPr>
        <p:txBody>
          <a:bodyPr wrap="square">
            <a:spAutoFit/>
          </a:bodyPr>
          <a:lstStyle/>
          <a:p>
            <a:pPr lvl="0" algn="just">
              <a:lnSpc>
                <a:spcPct val="150000"/>
              </a:lnSpc>
            </a:pPr>
            <a:r>
              <a:rPr lang="zh-CN" altLang="zh-CN" sz="2600" dirty="0">
                <a:solidFill>
                  <a:prstClr val="black"/>
                </a:solidFill>
                <a:latin typeface="Times New Roman"/>
                <a:ea typeface="华文细黑"/>
                <a:cs typeface="Times New Roman"/>
              </a:rPr>
              <a:t>约法三章</a:t>
            </a:r>
            <a:r>
              <a:rPr lang="zh-CN" altLang="zh-CN" sz="2600" dirty="0" smtClean="0">
                <a:solidFill>
                  <a:prstClr val="black"/>
                </a:solidFill>
                <a:latin typeface="Times New Roman"/>
                <a:ea typeface="华文细黑"/>
                <a:cs typeface="Times New Roman"/>
              </a:rPr>
              <a:t>。</a:t>
            </a:r>
            <a:r>
              <a:rPr lang="zh-CN" altLang="zh-CN" sz="2600" dirty="0">
                <a:latin typeface="Times New Roman"/>
                <a:ea typeface="华文细黑"/>
                <a:cs typeface="Times New Roman"/>
              </a:rPr>
              <a:t>太宗至仁，除去收孥。万姓廓然，蒙被更生，泽及昆虫，功垂万世。自永平以来，仍连大狱，有司穷考，掠考冤滥，家属徙边。加以北征匈奴，西开三十六国，频年服役，转输烦费</a:t>
            </a:r>
            <a:r>
              <a:rPr lang="zh-CN" altLang="zh-CN" sz="2600" dirty="0" smtClean="0">
                <a:latin typeface="Times New Roman"/>
                <a:ea typeface="华文细黑"/>
                <a:cs typeface="Times New Roman"/>
              </a:rPr>
              <a:t>。</a:t>
            </a:r>
            <a:r>
              <a:rPr lang="zh-CN" altLang="zh-CN" sz="2600" dirty="0">
                <a:latin typeface="Times New Roman"/>
                <a:ea typeface="华文细黑"/>
                <a:cs typeface="Times New Roman"/>
              </a:rPr>
              <a:t>又远屯伊吾、楼兰、车师、戊己，民怀土思，怨结边域</a:t>
            </a:r>
            <a:r>
              <a:rPr lang="zh-CN" altLang="zh-CN" sz="2600" dirty="0" smtClean="0">
                <a:latin typeface="Times New Roman"/>
                <a:ea typeface="华文细黑"/>
                <a:cs typeface="Times New Roman"/>
              </a:rPr>
              <a:t>。</a:t>
            </a:r>
            <a:r>
              <a:rPr lang="zh-CN" altLang="zh-CN" sz="2600" dirty="0">
                <a:latin typeface="Times New Roman"/>
                <a:ea typeface="华文细黑"/>
                <a:cs typeface="Times New Roman"/>
              </a:rPr>
              <a:t>陛下留念省察，以济元元。</a:t>
            </a:r>
            <a:r>
              <a:rPr lang="en-US" altLang="zh-CN" sz="2600" dirty="0">
                <a:latin typeface="宋体"/>
                <a:ea typeface="华文细黑"/>
                <a:cs typeface="Times New Roman"/>
              </a:rPr>
              <a:t>”</a:t>
            </a:r>
            <a:r>
              <a:rPr lang="zh-CN" altLang="zh-CN" sz="2600" dirty="0">
                <a:latin typeface="Times New Roman"/>
                <a:ea typeface="华文细黑"/>
                <a:cs typeface="Times New Roman"/>
              </a:rPr>
              <a:t>书奏，肃宗下其章。司空第五伦亦同终议</a:t>
            </a:r>
            <a:r>
              <a:rPr lang="zh-CN" altLang="zh-CN" sz="2600" dirty="0" smtClean="0">
                <a:latin typeface="Times New Roman"/>
                <a:ea typeface="华文细黑"/>
                <a:cs typeface="Times New Roman"/>
              </a:rPr>
              <a:t>。</a:t>
            </a:r>
            <a:r>
              <a:rPr lang="zh-CN" altLang="zh-CN" sz="2600" dirty="0">
                <a:latin typeface="Times New Roman"/>
                <a:ea typeface="华文细黑"/>
                <a:cs typeface="Times New Roman"/>
              </a:rPr>
              <a:t>太尉牟融、司徒鲍昱、校书郎班固等难伦，以施行既久，孝子无改父之道，先帝所建，不宜回异</a:t>
            </a:r>
            <a:r>
              <a:rPr lang="zh-CN" altLang="zh-CN" sz="2600" dirty="0" smtClean="0">
                <a:latin typeface="Times New Roman"/>
                <a:ea typeface="华文细黑"/>
                <a:cs typeface="Times New Roman"/>
              </a:rPr>
              <a:t>。</a:t>
            </a:r>
            <a:endParaRPr lang="en-US" altLang="zh-CN" sz="2600" dirty="0" smtClean="0">
              <a:latin typeface="Times New Roman"/>
              <a:ea typeface="华文细黑"/>
              <a:cs typeface="Times New Roman"/>
            </a:endParaRPr>
          </a:p>
        </p:txBody>
      </p:sp>
      <p:sp>
        <p:nvSpPr>
          <p:cNvPr id="16" name="TextBox 15">
            <a:hlinkClick r:id="rId11" action="ppaction://hlinksldjump"/>
          </p:cNvPr>
          <p:cNvSpPr txBox="1"/>
          <p:nvPr/>
        </p:nvSpPr>
        <p:spPr>
          <a:xfrm>
            <a:off x="7313291" y="76846"/>
            <a:ext cx="84860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9</a:t>
            </a:r>
            <a:endParaRPr lang="zh-CN" altLang="en-US"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69808340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24"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25" name="表格 24"/>
          <p:cNvGraphicFramePr>
            <a:graphicFrameLocks noGrp="1"/>
          </p:cNvGraphicFramePr>
          <p:nvPr>
            <p:extLst>
              <p:ext uri="{D42A27DB-BD31-4B8C-83A1-F6EECF244321}">
                <p14:modId xmlns:p14="http://schemas.microsoft.com/office/powerpoint/2010/main" val="1063494711"/>
              </p:ext>
            </p:extLst>
          </p:nvPr>
        </p:nvGraphicFramePr>
        <p:xfrm>
          <a:off x="381908" y="85780"/>
          <a:ext cx="8654590" cy="335280"/>
        </p:xfrm>
        <a:graphic>
          <a:graphicData uri="http://schemas.openxmlformats.org/drawingml/2006/table">
            <a:tbl>
              <a:tblPr firstRow="1" bandRow="1">
                <a:tableStyleId>{5C22544A-7EE6-4342-B048-85BDC9FD1C3A}</a:tableStyleId>
              </a:tblPr>
              <a:tblGrid>
                <a:gridCol w="865459"/>
                <a:gridCol w="865459"/>
                <a:gridCol w="865459"/>
                <a:gridCol w="865459"/>
                <a:gridCol w="865459"/>
                <a:gridCol w="865459"/>
                <a:gridCol w="865459"/>
                <a:gridCol w="865459"/>
                <a:gridCol w="865459"/>
                <a:gridCol w="865459"/>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26" name="TextBox 25">
            <a:hlinkClick r:id="rId2" action="ppaction://hlinksldjump"/>
          </p:cNvPr>
          <p:cNvSpPr txBox="1"/>
          <p:nvPr/>
        </p:nvSpPr>
        <p:spPr>
          <a:xfrm>
            <a:off x="386062" y="80576"/>
            <a:ext cx="85285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27" name="TextBox 26">
            <a:hlinkClick r:id="rId3" action="ppaction://hlinksldjump"/>
          </p:cNvPr>
          <p:cNvSpPr txBox="1"/>
          <p:nvPr/>
        </p:nvSpPr>
        <p:spPr>
          <a:xfrm>
            <a:off x="1255538" y="82094"/>
            <a:ext cx="848606"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28" name="TextBox 27">
            <a:hlinkClick r:id="rId4" action="ppaction://hlinksldjump"/>
          </p:cNvPr>
          <p:cNvSpPr txBox="1"/>
          <p:nvPr/>
        </p:nvSpPr>
        <p:spPr>
          <a:xfrm>
            <a:off x="2118196" y="81950"/>
            <a:ext cx="85350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29" name="TextBox 28">
            <a:hlinkClick r:id="rId5" action="ppaction://hlinksldjump"/>
          </p:cNvPr>
          <p:cNvSpPr txBox="1"/>
          <p:nvPr/>
        </p:nvSpPr>
        <p:spPr>
          <a:xfrm>
            <a:off x="2986577" y="81950"/>
            <a:ext cx="845056"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30" name="TextBox 29">
            <a:hlinkClick r:id="rId6" action="ppaction://hlinksldjump"/>
          </p:cNvPr>
          <p:cNvSpPr txBox="1"/>
          <p:nvPr/>
        </p:nvSpPr>
        <p:spPr>
          <a:xfrm>
            <a:off x="3850578" y="81950"/>
            <a:ext cx="84993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31" name="TextBox 30">
            <a:hlinkClick r:id="rId7" action="ppaction://hlinksldjump"/>
          </p:cNvPr>
          <p:cNvSpPr txBox="1"/>
          <p:nvPr/>
        </p:nvSpPr>
        <p:spPr>
          <a:xfrm>
            <a:off x="4722026" y="81950"/>
            <a:ext cx="840208"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32" name="TextBox 31">
            <a:hlinkClick r:id="rId8" action="ppaction://hlinksldjump"/>
          </p:cNvPr>
          <p:cNvSpPr txBox="1"/>
          <p:nvPr/>
        </p:nvSpPr>
        <p:spPr>
          <a:xfrm>
            <a:off x="5588018" y="87054"/>
            <a:ext cx="836690" cy="335202"/>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33" name="TextBox 32">
            <a:hlinkClick r:id="rId9" action="ppaction://hlinksldjump"/>
          </p:cNvPr>
          <p:cNvSpPr txBox="1"/>
          <p:nvPr/>
        </p:nvSpPr>
        <p:spPr>
          <a:xfrm>
            <a:off x="6456726" y="81950"/>
            <a:ext cx="846375"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
        <p:nvSpPr>
          <p:cNvPr id="35" name="TextBox 34">
            <a:hlinkClick r:id="rId10" action="ppaction://hlinksldjump"/>
          </p:cNvPr>
          <p:cNvSpPr txBox="1"/>
          <p:nvPr/>
        </p:nvSpPr>
        <p:spPr>
          <a:xfrm>
            <a:off x="8177791" y="79362"/>
            <a:ext cx="842416"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10</a:t>
            </a:r>
            <a:endParaRPr lang="zh-CN" altLang="en-US" sz="1600" b="1" dirty="0">
              <a:latin typeface="Times New Roman" pitchFamily="18" charset="0"/>
              <a:cs typeface="Times New Roman" pitchFamily="18" charset="0"/>
            </a:endParaRPr>
          </a:p>
        </p:txBody>
      </p:sp>
      <p:sp>
        <p:nvSpPr>
          <p:cNvPr id="4" name="矩形 3"/>
          <p:cNvSpPr/>
          <p:nvPr/>
        </p:nvSpPr>
        <p:spPr>
          <a:xfrm>
            <a:off x="193675" y="750639"/>
            <a:ext cx="8675945" cy="3693319"/>
          </a:xfrm>
          <a:prstGeom prst="rect">
            <a:avLst/>
          </a:prstGeom>
        </p:spPr>
        <p:txBody>
          <a:bodyPr wrap="square">
            <a:spAutoFit/>
          </a:bodyPr>
          <a:lstStyle/>
          <a:p>
            <a:pPr algn="just">
              <a:lnSpc>
                <a:spcPct val="150000"/>
              </a:lnSpc>
              <a:spcAft>
                <a:spcPts val="0"/>
              </a:spcAft>
            </a:pPr>
            <a:r>
              <a:rPr lang="zh-CN" altLang="zh-CN" sz="2600" kern="100" dirty="0">
                <a:latin typeface="Times New Roman"/>
                <a:ea typeface="华文细黑"/>
                <a:cs typeface="Times New Roman"/>
              </a:rPr>
              <a:t>终复上书曰：</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秦筑长城，功役繁兴，胡亥不革，卒亡四海。今伊吾之役，楼兰之屯，久而未还，非天意也。</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帝从之，听还徙者，悉罢边屯</a:t>
            </a:r>
            <a:r>
              <a:rPr lang="zh-CN" altLang="zh-CN" sz="2600" kern="100" dirty="0" smtClean="0">
                <a:latin typeface="Times New Roman"/>
                <a:ea typeface="华文细黑"/>
                <a:cs typeface="Times New Roman"/>
              </a:rPr>
              <a:t>。</a:t>
            </a:r>
            <a:endParaRPr lang="en-US" altLang="zh-CN" sz="1050" kern="100" dirty="0" smtClean="0">
              <a:latin typeface="宋体"/>
              <a:cs typeface="Courier New"/>
            </a:endParaRPr>
          </a:p>
          <a:p>
            <a:pPr algn="just">
              <a:lnSpc>
                <a:spcPct val="150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会</a:t>
            </a:r>
            <a:r>
              <a:rPr lang="zh-CN" altLang="zh-CN" sz="2600" kern="100" dirty="0">
                <a:latin typeface="Times New Roman"/>
                <a:ea typeface="华文细黑"/>
                <a:cs typeface="Times New Roman"/>
              </a:rPr>
              <a:t>终坐事系狱，博士赵博、校书郎班固、贾逵等，以终深晓《春秋》，学多异闻，表请之，终又上书自讼，即日贳出</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
        <p:nvSpPr>
          <p:cNvPr id="16" name="TextBox 15">
            <a:hlinkClick r:id="rId11" action="ppaction://hlinksldjump"/>
          </p:cNvPr>
          <p:cNvSpPr txBox="1"/>
          <p:nvPr/>
        </p:nvSpPr>
        <p:spPr>
          <a:xfrm>
            <a:off x="7313291" y="76846"/>
            <a:ext cx="84860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9</a:t>
            </a:r>
            <a:endParaRPr lang="zh-CN" altLang="en-US"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233400304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75"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76" name="表格 75"/>
          <p:cNvGraphicFramePr>
            <a:graphicFrameLocks noGrp="1"/>
          </p:cNvGraphicFramePr>
          <p:nvPr>
            <p:extLst>
              <p:ext uri="{D42A27DB-BD31-4B8C-83A1-F6EECF244321}">
                <p14:modId xmlns:p14="http://schemas.microsoft.com/office/powerpoint/2010/main" val="906991060"/>
              </p:ext>
            </p:extLst>
          </p:nvPr>
        </p:nvGraphicFramePr>
        <p:xfrm>
          <a:off x="381908" y="85780"/>
          <a:ext cx="8654590" cy="335280"/>
        </p:xfrm>
        <a:graphic>
          <a:graphicData uri="http://schemas.openxmlformats.org/drawingml/2006/table">
            <a:tbl>
              <a:tblPr firstRow="1" bandRow="1">
                <a:tableStyleId>{5C22544A-7EE6-4342-B048-85BDC9FD1C3A}</a:tableStyleId>
              </a:tblPr>
              <a:tblGrid>
                <a:gridCol w="865459"/>
                <a:gridCol w="865459"/>
                <a:gridCol w="865459"/>
                <a:gridCol w="865459"/>
                <a:gridCol w="865459"/>
                <a:gridCol w="865459"/>
                <a:gridCol w="865459"/>
                <a:gridCol w="865459"/>
                <a:gridCol w="865459"/>
                <a:gridCol w="865459"/>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77" name="TextBox 76">
            <a:hlinkClick r:id="rId2" action="ppaction://hlinksldjump"/>
          </p:cNvPr>
          <p:cNvSpPr txBox="1"/>
          <p:nvPr/>
        </p:nvSpPr>
        <p:spPr>
          <a:xfrm>
            <a:off x="386062" y="80576"/>
            <a:ext cx="852859"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78" name="TextBox 77">
            <a:hlinkClick r:id="rId3" action="ppaction://hlinksldjump"/>
          </p:cNvPr>
          <p:cNvSpPr txBox="1"/>
          <p:nvPr/>
        </p:nvSpPr>
        <p:spPr>
          <a:xfrm>
            <a:off x="1255538" y="82094"/>
            <a:ext cx="848606"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79" name="TextBox 78">
            <a:hlinkClick r:id="rId4" action="ppaction://hlinksldjump"/>
          </p:cNvPr>
          <p:cNvSpPr txBox="1"/>
          <p:nvPr/>
        </p:nvSpPr>
        <p:spPr>
          <a:xfrm>
            <a:off x="2118196" y="81950"/>
            <a:ext cx="85350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80" name="TextBox 79">
            <a:hlinkClick r:id="rId5" action="ppaction://hlinksldjump"/>
          </p:cNvPr>
          <p:cNvSpPr txBox="1"/>
          <p:nvPr/>
        </p:nvSpPr>
        <p:spPr>
          <a:xfrm>
            <a:off x="2986577" y="81950"/>
            <a:ext cx="845056"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81" name="TextBox 80">
            <a:hlinkClick r:id="rId6" action="ppaction://hlinksldjump"/>
          </p:cNvPr>
          <p:cNvSpPr txBox="1"/>
          <p:nvPr/>
        </p:nvSpPr>
        <p:spPr>
          <a:xfrm>
            <a:off x="3850578" y="81950"/>
            <a:ext cx="84993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82" name="TextBox 81">
            <a:hlinkClick r:id="rId7" action="ppaction://hlinksldjump"/>
          </p:cNvPr>
          <p:cNvSpPr txBox="1"/>
          <p:nvPr/>
        </p:nvSpPr>
        <p:spPr>
          <a:xfrm>
            <a:off x="4722026" y="81950"/>
            <a:ext cx="84020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83" name="TextBox 82">
            <a:hlinkClick r:id="rId8" action="ppaction://hlinksldjump"/>
          </p:cNvPr>
          <p:cNvSpPr txBox="1"/>
          <p:nvPr/>
        </p:nvSpPr>
        <p:spPr>
          <a:xfrm>
            <a:off x="5588018" y="87054"/>
            <a:ext cx="836690" cy="335202"/>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84" name="TextBox 83">
            <a:hlinkClick r:id="rId9" action="ppaction://hlinksldjump"/>
          </p:cNvPr>
          <p:cNvSpPr txBox="1"/>
          <p:nvPr/>
        </p:nvSpPr>
        <p:spPr>
          <a:xfrm>
            <a:off x="6456726" y="81950"/>
            <a:ext cx="846375"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
        <p:nvSpPr>
          <p:cNvPr id="86" name="TextBox 85">
            <a:hlinkClick r:id="rId10" action="ppaction://hlinksldjump"/>
          </p:cNvPr>
          <p:cNvSpPr txBox="1"/>
          <p:nvPr/>
        </p:nvSpPr>
        <p:spPr>
          <a:xfrm>
            <a:off x="8177791" y="79362"/>
            <a:ext cx="842416"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10</a:t>
            </a:r>
            <a:endParaRPr lang="zh-CN" altLang="en-US" sz="1600" b="1" dirty="0">
              <a:latin typeface="Times New Roman" pitchFamily="18" charset="0"/>
              <a:cs typeface="Times New Roman" pitchFamily="18" charset="0"/>
            </a:endParaRPr>
          </a:p>
        </p:txBody>
      </p:sp>
      <p:sp>
        <p:nvSpPr>
          <p:cNvPr id="4" name="矩形 3"/>
          <p:cNvSpPr/>
          <p:nvPr/>
        </p:nvSpPr>
        <p:spPr>
          <a:xfrm>
            <a:off x="255867" y="521618"/>
            <a:ext cx="8647507" cy="4573560"/>
          </a:xfrm>
          <a:prstGeom prst="rect">
            <a:avLst/>
          </a:prstGeom>
        </p:spPr>
        <p:txBody>
          <a:bodyPr>
            <a:spAutoFit/>
          </a:bodyPr>
          <a:lstStyle/>
          <a:p>
            <a:pPr algn="just">
              <a:lnSpc>
                <a:spcPct val="140000"/>
              </a:lnSpc>
              <a:spcAft>
                <a:spcPts val="0"/>
              </a:spcAft>
            </a:pPr>
            <a:r>
              <a:rPr lang="zh-CN" altLang="zh-CN" sz="2600" kern="100" dirty="0">
                <a:latin typeface="Times New Roman"/>
                <a:ea typeface="华文细黑"/>
                <a:cs typeface="Times New Roman"/>
              </a:rPr>
              <a:t>一、基础题组</a:t>
            </a:r>
            <a:endParaRPr lang="zh-CN" altLang="zh-CN" sz="2600" kern="100" dirty="0">
              <a:latin typeface="宋体"/>
              <a:cs typeface="Courier New"/>
            </a:endParaRPr>
          </a:p>
          <a:p>
            <a:pPr algn="just">
              <a:lnSpc>
                <a:spcPct val="140000"/>
              </a:lnSpc>
              <a:spcAft>
                <a:spcPts val="0"/>
              </a:spcAft>
            </a:pPr>
            <a:r>
              <a:rPr lang="zh-CN" altLang="zh-CN" sz="2600" kern="100" dirty="0">
                <a:latin typeface="Times New Roman"/>
                <a:ea typeface="华文细黑"/>
                <a:cs typeface="Times New Roman"/>
              </a:rPr>
              <a:t>用斜线</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给下面文段或文段中画线的部分断句。</a:t>
            </a:r>
            <a:endParaRPr lang="zh-CN" altLang="zh-CN" sz="2600" kern="100" dirty="0">
              <a:latin typeface="宋体"/>
              <a:cs typeface="Courier New"/>
            </a:endParaRPr>
          </a:p>
          <a:p>
            <a:pPr algn="just">
              <a:lnSpc>
                <a:spcPct val="140000"/>
              </a:lnSpc>
              <a:spcAft>
                <a:spcPts val="0"/>
              </a:spcAft>
            </a:pPr>
            <a:r>
              <a:rPr lang="en-US" altLang="zh-CN" sz="2600" kern="100" dirty="0">
                <a:latin typeface="Times New Roman"/>
                <a:ea typeface="华文细黑"/>
                <a:cs typeface="Courier New"/>
              </a:rPr>
              <a:t>1.</a:t>
            </a:r>
            <a:r>
              <a:rPr lang="zh-CN" altLang="zh-CN" sz="2600" kern="100" dirty="0">
                <a:latin typeface="Times New Roman"/>
                <a:ea typeface="华文细黑"/>
                <a:cs typeface="Times New Roman"/>
              </a:rPr>
              <a:t>墨子怒责耕柱子</a:t>
            </a:r>
            <a:endParaRPr lang="zh-CN" altLang="zh-CN" sz="2600" kern="100" dirty="0">
              <a:latin typeface="宋体"/>
              <a:cs typeface="Courier New"/>
            </a:endParaRPr>
          </a:p>
          <a:p>
            <a:pPr algn="just">
              <a:lnSpc>
                <a:spcPct val="140000"/>
              </a:lnSpc>
              <a:spcAft>
                <a:spcPts val="0"/>
              </a:spcAft>
            </a:pPr>
            <a:r>
              <a:rPr lang="en-US"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子</a:t>
            </a:r>
            <a:r>
              <a:rPr lang="zh-CN" altLang="zh-CN" sz="2600" kern="100" dirty="0" smtClean="0">
                <a:latin typeface="宋体"/>
                <a:ea typeface="Times New Roman"/>
                <a:cs typeface="Courier New"/>
              </a:rPr>
              <a:t> </a:t>
            </a:r>
            <a:r>
              <a:rPr lang="zh-CN" altLang="zh-CN" sz="2600" kern="100" dirty="0">
                <a:latin typeface="Times New Roman"/>
                <a:ea typeface="华文细黑"/>
                <a:cs typeface="Times New Roman"/>
              </a:rPr>
              <a:t>墨</a:t>
            </a:r>
            <a:r>
              <a:rPr lang="zh-CN" altLang="zh-CN" sz="2600" kern="100" dirty="0">
                <a:latin typeface="宋体"/>
                <a:ea typeface="Times New Roman"/>
                <a:cs typeface="Courier New"/>
              </a:rPr>
              <a:t> </a:t>
            </a:r>
            <a:r>
              <a:rPr lang="zh-CN" altLang="zh-CN" sz="2600" kern="100" dirty="0">
                <a:latin typeface="Times New Roman"/>
                <a:ea typeface="华文细黑"/>
                <a:cs typeface="Times New Roman"/>
              </a:rPr>
              <a:t>子</a:t>
            </a:r>
            <a:r>
              <a:rPr lang="zh-CN" altLang="zh-CN" sz="2600" kern="100" dirty="0">
                <a:latin typeface="宋体"/>
                <a:ea typeface="Times New Roman"/>
                <a:cs typeface="Courier New"/>
              </a:rPr>
              <a:t> </a:t>
            </a:r>
            <a:r>
              <a:rPr lang="zh-CN" altLang="zh-CN" sz="2600" kern="100" dirty="0">
                <a:latin typeface="Times New Roman"/>
                <a:ea typeface="华文细黑"/>
                <a:cs typeface="Times New Roman"/>
              </a:rPr>
              <a:t>怒</a:t>
            </a:r>
            <a:r>
              <a:rPr lang="zh-CN" altLang="zh-CN" sz="2600" kern="100" dirty="0">
                <a:latin typeface="宋体"/>
                <a:ea typeface="Times New Roman"/>
                <a:cs typeface="Courier New"/>
              </a:rPr>
              <a:t> </a:t>
            </a:r>
            <a:r>
              <a:rPr lang="zh-CN" altLang="zh-CN" sz="2600" kern="100" dirty="0">
                <a:latin typeface="Times New Roman"/>
                <a:ea typeface="华文细黑"/>
                <a:cs typeface="Times New Roman"/>
              </a:rPr>
              <a:t>耕</a:t>
            </a:r>
            <a:r>
              <a:rPr lang="zh-CN" altLang="zh-CN" sz="2600" kern="100" dirty="0">
                <a:latin typeface="宋体"/>
                <a:ea typeface="Times New Roman"/>
                <a:cs typeface="Courier New"/>
              </a:rPr>
              <a:t> </a:t>
            </a:r>
            <a:r>
              <a:rPr lang="zh-CN" altLang="zh-CN" sz="2600" kern="100" dirty="0">
                <a:latin typeface="Times New Roman"/>
                <a:ea typeface="华文细黑"/>
                <a:cs typeface="Times New Roman"/>
              </a:rPr>
              <a:t>柱</a:t>
            </a:r>
            <a:r>
              <a:rPr lang="zh-CN" altLang="zh-CN" sz="2600" kern="100" dirty="0">
                <a:latin typeface="宋体"/>
                <a:ea typeface="Times New Roman"/>
                <a:cs typeface="Courier New"/>
              </a:rPr>
              <a:t> </a:t>
            </a:r>
            <a:r>
              <a:rPr lang="zh-CN" altLang="zh-CN" sz="2600" kern="100" dirty="0">
                <a:latin typeface="Times New Roman"/>
                <a:ea typeface="华文细黑"/>
                <a:cs typeface="Times New Roman"/>
              </a:rPr>
              <a:t>子</a:t>
            </a:r>
            <a:r>
              <a:rPr lang="zh-CN" altLang="zh-CN" sz="2600" kern="100" dirty="0">
                <a:latin typeface="宋体"/>
                <a:ea typeface="Times New Roman"/>
                <a:cs typeface="Courier New"/>
              </a:rPr>
              <a:t> </a:t>
            </a:r>
            <a:r>
              <a:rPr lang="zh-CN" altLang="zh-CN" sz="2600" kern="100" dirty="0">
                <a:latin typeface="Times New Roman"/>
                <a:ea typeface="华文细黑"/>
                <a:cs typeface="Times New Roman"/>
              </a:rPr>
              <a:t>耕</a:t>
            </a:r>
            <a:r>
              <a:rPr lang="zh-CN" altLang="zh-CN" sz="2600" kern="100" dirty="0">
                <a:latin typeface="宋体"/>
                <a:ea typeface="Times New Roman"/>
                <a:cs typeface="Courier New"/>
              </a:rPr>
              <a:t> </a:t>
            </a:r>
            <a:r>
              <a:rPr lang="zh-CN" altLang="zh-CN" sz="2600" kern="100" dirty="0">
                <a:latin typeface="Times New Roman"/>
                <a:ea typeface="华文细黑"/>
                <a:cs typeface="Times New Roman"/>
              </a:rPr>
              <a:t>柱</a:t>
            </a:r>
            <a:r>
              <a:rPr lang="zh-CN" altLang="zh-CN" sz="2600" kern="100" dirty="0">
                <a:latin typeface="宋体"/>
                <a:ea typeface="Times New Roman"/>
                <a:cs typeface="Courier New"/>
              </a:rPr>
              <a:t> </a:t>
            </a:r>
            <a:r>
              <a:rPr lang="zh-CN" altLang="zh-CN" sz="2600" kern="100" dirty="0">
                <a:latin typeface="Times New Roman"/>
                <a:ea typeface="华文细黑"/>
                <a:cs typeface="Times New Roman"/>
              </a:rPr>
              <a:t>子</a:t>
            </a:r>
            <a:r>
              <a:rPr lang="zh-CN" altLang="zh-CN" sz="2600" kern="100" dirty="0">
                <a:latin typeface="宋体"/>
                <a:ea typeface="Times New Roman"/>
                <a:cs typeface="Courier New"/>
              </a:rPr>
              <a:t> </a:t>
            </a:r>
            <a:r>
              <a:rPr lang="zh-CN" altLang="zh-CN" sz="2600" kern="100" dirty="0">
                <a:latin typeface="Times New Roman"/>
                <a:ea typeface="华文细黑"/>
                <a:cs typeface="Times New Roman"/>
              </a:rPr>
              <a:t>曰</a:t>
            </a:r>
            <a:r>
              <a:rPr lang="zh-CN" altLang="zh-CN" sz="2600" kern="100" dirty="0">
                <a:latin typeface="宋体"/>
                <a:ea typeface="Times New Roman"/>
                <a:cs typeface="Courier New"/>
              </a:rPr>
              <a:t> </a:t>
            </a:r>
            <a:r>
              <a:rPr lang="zh-CN" altLang="zh-CN" sz="2600" kern="100" dirty="0">
                <a:latin typeface="Times New Roman"/>
                <a:ea typeface="华文细黑"/>
                <a:cs typeface="Times New Roman"/>
              </a:rPr>
              <a:t>我</a:t>
            </a:r>
            <a:r>
              <a:rPr lang="zh-CN" altLang="zh-CN" sz="2600" kern="100" dirty="0">
                <a:latin typeface="宋体"/>
                <a:ea typeface="Times New Roman"/>
                <a:cs typeface="Courier New"/>
              </a:rPr>
              <a:t> </a:t>
            </a:r>
            <a:r>
              <a:rPr lang="zh-CN" altLang="zh-CN" sz="2600" kern="100" dirty="0">
                <a:latin typeface="Times New Roman"/>
                <a:ea typeface="华文细黑"/>
                <a:cs typeface="Times New Roman"/>
              </a:rPr>
              <a:t>无</a:t>
            </a:r>
            <a:r>
              <a:rPr lang="zh-CN" altLang="zh-CN" sz="2600" kern="100" dirty="0">
                <a:latin typeface="宋体"/>
                <a:ea typeface="Times New Roman"/>
                <a:cs typeface="Courier New"/>
              </a:rPr>
              <a:t> </a:t>
            </a:r>
            <a:r>
              <a:rPr lang="zh-CN" altLang="zh-CN" sz="2600" kern="100" dirty="0">
                <a:latin typeface="Times New Roman"/>
                <a:ea typeface="华文细黑"/>
                <a:cs typeface="Times New Roman"/>
              </a:rPr>
              <a:t>愈</a:t>
            </a:r>
            <a:r>
              <a:rPr lang="zh-CN" altLang="zh-CN" sz="2600" kern="100" dirty="0">
                <a:latin typeface="宋体"/>
                <a:ea typeface="Times New Roman"/>
                <a:cs typeface="Courier New"/>
              </a:rPr>
              <a:t> </a:t>
            </a:r>
            <a:r>
              <a:rPr lang="zh-CN" altLang="zh-CN" sz="2600" kern="100" dirty="0">
                <a:latin typeface="Times New Roman"/>
                <a:ea typeface="华文细黑"/>
                <a:cs typeface="Times New Roman"/>
              </a:rPr>
              <a:t>于</a:t>
            </a:r>
            <a:r>
              <a:rPr lang="zh-CN" altLang="zh-CN" sz="2600" kern="100" dirty="0">
                <a:latin typeface="宋体"/>
                <a:ea typeface="Times New Roman"/>
                <a:cs typeface="Courier New"/>
              </a:rPr>
              <a:t> </a:t>
            </a:r>
            <a:r>
              <a:rPr lang="zh-CN" altLang="zh-CN" sz="2600" kern="100" dirty="0">
                <a:latin typeface="Times New Roman"/>
                <a:ea typeface="华文细黑"/>
                <a:cs typeface="Times New Roman"/>
              </a:rPr>
              <a:t>人</a:t>
            </a:r>
            <a:r>
              <a:rPr lang="zh-CN" altLang="zh-CN" sz="2600" kern="100" dirty="0">
                <a:latin typeface="宋体"/>
                <a:ea typeface="Times New Roman"/>
                <a:cs typeface="Courier New"/>
              </a:rPr>
              <a:t> </a:t>
            </a:r>
            <a:r>
              <a:rPr lang="zh-CN" altLang="zh-CN" sz="2600" kern="100" dirty="0">
                <a:latin typeface="Times New Roman"/>
                <a:ea typeface="华文细黑"/>
                <a:cs typeface="Times New Roman"/>
              </a:rPr>
              <a:t>乎</a:t>
            </a:r>
            <a:r>
              <a:rPr lang="zh-CN" altLang="zh-CN" sz="2600" kern="100" dirty="0">
                <a:latin typeface="宋体"/>
                <a:ea typeface="Times New Roman"/>
                <a:cs typeface="Courier New"/>
              </a:rPr>
              <a:t> </a:t>
            </a:r>
            <a:r>
              <a:rPr lang="zh-CN" altLang="zh-CN" sz="2600" kern="100" dirty="0">
                <a:latin typeface="Times New Roman"/>
                <a:ea typeface="华文细黑"/>
                <a:cs typeface="Times New Roman"/>
              </a:rPr>
              <a:t>子</a:t>
            </a:r>
            <a:r>
              <a:rPr lang="zh-CN" altLang="zh-CN" sz="2600" kern="100" dirty="0">
                <a:latin typeface="宋体"/>
                <a:ea typeface="Times New Roman"/>
                <a:cs typeface="Courier New"/>
              </a:rPr>
              <a:t> </a:t>
            </a:r>
            <a:r>
              <a:rPr lang="zh-CN" altLang="zh-CN" sz="2600" kern="100" dirty="0">
                <a:latin typeface="Times New Roman"/>
                <a:ea typeface="华文细黑"/>
                <a:cs typeface="Times New Roman"/>
              </a:rPr>
              <a:t>墨</a:t>
            </a:r>
            <a:r>
              <a:rPr lang="zh-CN" altLang="zh-CN" sz="2600" kern="100" dirty="0">
                <a:latin typeface="宋体"/>
                <a:ea typeface="Times New Roman"/>
                <a:cs typeface="Courier New"/>
              </a:rPr>
              <a:t> </a:t>
            </a:r>
            <a:r>
              <a:rPr lang="zh-CN" altLang="zh-CN" sz="2600" kern="100" dirty="0">
                <a:latin typeface="Times New Roman"/>
                <a:ea typeface="华文细黑"/>
                <a:cs typeface="Times New Roman"/>
              </a:rPr>
              <a:t>子</a:t>
            </a:r>
            <a:r>
              <a:rPr lang="zh-CN" altLang="zh-CN" sz="2600" kern="100" dirty="0">
                <a:latin typeface="宋体"/>
                <a:ea typeface="Times New Roman"/>
                <a:cs typeface="Courier New"/>
              </a:rPr>
              <a:t> </a:t>
            </a:r>
            <a:r>
              <a:rPr lang="zh-CN" altLang="zh-CN" sz="2600" kern="100" dirty="0">
                <a:latin typeface="Times New Roman"/>
                <a:ea typeface="华文细黑"/>
                <a:cs typeface="Times New Roman"/>
              </a:rPr>
              <a:t>曰</a:t>
            </a:r>
            <a:r>
              <a:rPr lang="zh-CN" altLang="zh-CN" sz="2600" kern="100" dirty="0">
                <a:latin typeface="宋体"/>
                <a:ea typeface="Times New Roman"/>
                <a:cs typeface="Courier New"/>
              </a:rPr>
              <a:t> </a:t>
            </a:r>
            <a:r>
              <a:rPr lang="zh-CN" altLang="zh-CN" sz="2600" kern="100" dirty="0">
                <a:latin typeface="Times New Roman"/>
                <a:ea typeface="华文细黑"/>
                <a:cs typeface="Times New Roman"/>
              </a:rPr>
              <a:t>我</a:t>
            </a:r>
            <a:r>
              <a:rPr lang="zh-CN" altLang="zh-CN" sz="2600" kern="100" dirty="0">
                <a:latin typeface="宋体"/>
                <a:ea typeface="Times New Roman"/>
                <a:cs typeface="Courier New"/>
              </a:rPr>
              <a:t> </a:t>
            </a:r>
            <a:r>
              <a:rPr lang="zh-CN" altLang="zh-CN" sz="2600" kern="100" dirty="0">
                <a:latin typeface="Times New Roman"/>
                <a:ea typeface="华文细黑"/>
                <a:cs typeface="Times New Roman"/>
              </a:rPr>
              <a:t>将</a:t>
            </a:r>
            <a:r>
              <a:rPr lang="zh-CN" altLang="zh-CN" sz="2600" kern="100" dirty="0">
                <a:latin typeface="宋体"/>
                <a:ea typeface="Times New Roman"/>
                <a:cs typeface="Courier New"/>
              </a:rPr>
              <a:t> </a:t>
            </a:r>
            <a:r>
              <a:rPr lang="zh-CN" altLang="zh-CN" sz="2600" kern="100" dirty="0">
                <a:latin typeface="Times New Roman"/>
                <a:ea typeface="华文细黑"/>
                <a:cs typeface="Times New Roman"/>
              </a:rPr>
              <a:t>上</a:t>
            </a:r>
            <a:r>
              <a:rPr lang="zh-CN" altLang="zh-CN" sz="2600" kern="100" dirty="0">
                <a:latin typeface="宋体"/>
                <a:ea typeface="Times New Roman"/>
                <a:cs typeface="Courier New"/>
              </a:rPr>
              <a:t> </a:t>
            </a:r>
            <a:r>
              <a:rPr lang="zh-CN" altLang="zh-CN" sz="2600" kern="100" dirty="0">
                <a:latin typeface="Times New Roman"/>
                <a:ea typeface="华文细黑"/>
                <a:cs typeface="Times New Roman"/>
              </a:rPr>
              <a:t>大</a:t>
            </a:r>
            <a:r>
              <a:rPr lang="zh-CN" altLang="zh-CN" sz="2600" kern="100" dirty="0">
                <a:latin typeface="宋体"/>
                <a:ea typeface="Times New Roman"/>
                <a:cs typeface="Courier New"/>
              </a:rPr>
              <a:t> </a:t>
            </a:r>
            <a:r>
              <a:rPr lang="zh-CN" altLang="zh-CN" sz="2600" kern="100" dirty="0">
                <a:latin typeface="Times New Roman"/>
                <a:ea typeface="华文细黑"/>
                <a:cs typeface="Times New Roman"/>
              </a:rPr>
              <a:t>行</a:t>
            </a:r>
            <a:r>
              <a:rPr lang="zh-CN" altLang="zh-CN" sz="2600" kern="100" dirty="0">
                <a:latin typeface="宋体"/>
                <a:ea typeface="Times New Roman"/>
                <a:cs typeface="Courier New"/>
              </a:rPr>
              <a:t> </a:t>
            </a:r>
            <a:r>
              <a:rPr lang="zh-CN" altLang="zh-CN" sz="2600" kern="100" dirty="0">
                <a:latin typeface="Times New Roman"/>
                <a:ea typeface="华文细黑"/>
                <a:cs typeface="Times New Roman"/>
              </a:rPr>
              <a:t>驾</a:t>
            </a:r>
            <a:r>
              <a:rPr lang="zh-CN" altLang="zh-CN" sz="2600" kern="100" dirty="0">
                <a:latin typeface="宋体"/>
                <a:ea typeface="Times New Roman"/>
                <a:cs typeface="Courier New"/>
              </a:rPr>
              <a:t> </a:t>
            </a:r>
            <a:r>
              <a:rPr lang="zh-CN" altLang="zh-CN" sz="2600" kern="100" dirty="0">
                <a:latin typeface="Times New Roman"/>
                <a:ea typeface="华文细黑"/>
                <a:cs typeface="Times New Roman"/>
              </a:rPr>
              <a:t>骥</a:t>
            </a:r>
            <a:r>
              <a:rPr lang="zh-CN" altLang="zh-CN" sz="2600" kern="100" dirty="0">
                <a:latin typeface="宋体"/>
                <a:ea typeface="Times New Roman"/>
                <a:cs typeface="Courier New"/>
              </a:rPr>
              <a:t> </a:t>
            </a:r>
            <a:r>
              <a:rPr lang="zh-CN" altLang="zh-CN" sz="2600" kern="100" dirty="0">
                <a:latin typeface="Times New Roman"/>
                <a:ea typeface="华文细黑"/>
                <a:cs typeface="Times New Roman"/>
              </a:rPr>
              <a:t>与</a:t>
            </a:r>
            <a:r>
              <a:rPr lang="zh-CN" altLang="zh-CN" sz="2600" kern="100" dirty="0">
                <a:latin typeface="宋体"/>
                <a:ea typeface="Times New Roman"/>
                <a:cs typeface="Courier New"/>
              </a:rPr>
              <a:t> </a:t>
            </a:r>
            <a:r>
              <a:rPr lang="zh-CN" altLang="zh-CN" sz="2600" kern="100" dirty="0">
                <a:latin typeface="Times New Roman"/>
                <a:ea typeface="华文细黑"/>
                <a:cs typeface="Times New Roman"/>
              </a:rPr>
              <a:t>牛</a:t>
            </a:r>
            <a:r>
              <a:rPr lang="zh-CN" altLang="zh-CN" sz="2600" kern="100" dirty="0">
                <a:latin typeface="宋体"/>
                <a:ea typeface="Times New Roman"/>
                <a:cs typeface="Courier New"/>
              </a:rPr>
              <a:t> </a:t>
            </a:r>
            <a:r>
              <a:rPr lang="zh-CN" altLang="zh-CN" sz="2600" kern="100" dirty="0">
                <a:latin typeface="Times New Roman"/>
                <a:ea typeface="华文细黑"/>
                <a:cs typeface="Times New Roman"/>
              </a:rPr>
              <a:t>子</a:t>
            </a:r>
            <a:r>
              <a:rPr lang="zh-CN" altLang="zh-CN" sz="2600" kern="100" dirty="0">
                <a:latin typeface="宋体"/>
                <a:ea typeface="Times New Roman"/>
                <a:cs typeface="Courier New"/>
              </a:rPr>
              <a:t> </a:t>
            </a:r>
            <a:r>
              <a:rPr lang="zh-CN" altLang="zh-CN" sz="2600" kern="100" dirty="0">
                <a:latin typeface="Times New Roman"/>
                <a:ea typeface="华文细黑"/>
                <a:cs typeface="Times New Roman"/>
              </a:rPr>
              <a:t>将</a:t>
            </a:r>
            <a:r>
              <a:rPr lang="zh-CN" altLang="zh-CN" sz="2600" kern="100" dirty="0">
                <a:latin typeface="宋体"/>
                <a:ea typeface="Times New Roman"/>
                <a:cs typeface="Courier New"/>
              </a:rPr>
              <a:t> </a:t>
            </a:r>
            <a:r>
              <a:rPr lang="zh-CN" altLang="zh-CN" sz="2600" kern="100" dirty="0">
                <a:latin typeface="Times New Roman"/>
                <a:ea typeface="华文细黑"/>
                <a:cs typeface="Times New Roman"/>
              </a:rPr>
              <a:t>谁</a:t>
            </a:r>
            <a:r>
              <a:rPr lang="zh-CN" altLang="zh-CN" sz="2600" kern="100" dirty="0">
                <a:latin typeface="宋体"/>
                <a:ea typeface="Times New Roman"/>
                <a:cs typeface="Courier New"/>
              </a:rPr>
              <a:t> </a:t>
            </a:r>
            <a:r>
              <a:rPr lang="zh-CN" altLang="zh-CN" sz="2600" kern="100" dirty="0">
                <a:latin typeface="Times New Roman"/>
                <a:ea typeface="华文细黑"/>
                <a:cs typeface="Times New Roman"/>
              </a:rPr>
              <a:t>驱</a:t>
            </a:r>
            <a:r>
              <a:rPr lang="zh-CN" altLang="zh-CN" sz="2600" kern="100" dirty="0">
                <a:latin typeface="宋体"/>
                <a:ea typeface="Times New Roman"/>
                <a:cs typeface="Courier New"/>
              </a:rPr>
              <a:t> </a:t>
            </a:r>
            <a:r>
              <a:rPr lang="zh-CN" altLang="zh-CN" sz="2600" kern="100" dirty="0">
                <a:latin typeface="Times New Roman"/>
                <a:ea typeface="华文细黑"/>
                <a:cs typeface="Times New Roman"/>
              </a:rPr>
              <a:t>耕</a:t>
            </a:r>
            <a:r>
              <a:rPr lang="zh-CN" altLang="zh-CN" sz="2600" kern="100" dirty="0">
                <a:latin typeface="宋体"/>
                <a:ea typeface="Times New Roman"/>
                <a:cs typeface="Courier New"/>
              </a:rPr>
              <a:t> </a:t>
            </a:r>
            <a:r>
              <a:rPr lang="zh-CN" altLang="zh-CN" sz="2600" kern="100" dirty="0">
                <a:latin typeface="Times New Roman"/>
                <a:ea typeface="华文细黑"/>
                <a:cs typeface="Times New Roman"/>
              </a:rPr>
              <a:t>柱</a:t>
            </a:r>
            <a:r>
              <a:rPr lang="zh-CN" altLang="zh-CN" sz="2600" kern="100" dirty="0">
                <a:latin typeface="宋体"/>
                <a:ea typeface="Times New Roman"/>
                <a:cs typeface="Courier New"/>
              </a:rPr>
              <a:t> </a:t>
            </a:r>
            <a:r>
              <a:rPr lang="zh-CN" altLang="zh-CN" sz="2600" kern="100" dirty="0">
                <a:latin typeface="Times New Roman"/>
                <a:ea typeface="华文细黑"/>
                <a:cs typeface="Times New Roman"/>
              </a:rPr>
              <a:t>子</a:t>
            </a:r>
            <a:r>
              <a:rPr lang="zh-CN" altLang="zh-CN" sz="2600" kern="100" dirty="0">
                <a:latin typeface="宋体"/>
                <a:ea typeface="Times New Roman"/>
                <a:cs typeface="Courier New"/>
              </a:rPr>
              <a:t> </a:t>
            </a:r>
            <a:r>
              <a:rPr lang="zh-CN" altLang="zh-CN" sz="2600" kern="100" dirty="0">
                <a:latin typeface="Times New Roman"/>
                <a:ea typeface="华文细黑"/>
                <a:cs typeface="Times New Roman"/>
              </a:rPr>
              <a:t>曰</a:t>
            </a:r>
            <a:r>
              <a:rPr lang="zh-CN" altLang="zh-CN" sz="2600" kern="100" dirty="0">
                <a:latin typeface="宋体"/>
                <a:ea typeface="Times New Roman"/>
                <a:cs typeface="Courier New"/>
              </a:rPr>
              <a:t> </a:t>
            </a:r>
            <a:r>
              <a:rPr lang="zh-CN" altLang="zh-CN" sz="2600" kern="100" dirty="0">
                <a:latin typeface="Times New Roman"/>
                <a:ea typeface="华文细黑"/>
                <a:cs typeface="Times New Roman"/>
              </a:rPr>
              <a:t>将</a:t>
            </a:r>
            <a:r>
              <a:rPr lang="zh-CN" altLang="zh-CN" sz="2600" kern="100" dirty="0">
                <a:latin typeface="宋体"/>
                <a:ea typeface="Times New Roman"/>
                <a:cs typeface="Courier New"/>
              </a:rPr>
              <a:t> </a:t>
            </a:r>
            <a:r>
              <a:rPr lang="zh-CN" altLang="zh-CN" sz="2600" kern="100" dirty="0">
                <a:latin typeface="Times New Roman"/>
                <a:ea typeface="华文细黑"/>
                <a:cs typeface="Times New Roman"/>
              </a:rPr>
              <a:t>驱</a:t>
            </a:r>
            <a:r>
              <a:rPr lang="zh-CN" altLang="zh-CN" sz="2600" kern="100" dirty="0">
                <a:latin typeface="宋体"/>
                <a:ea typeface="Times New Roman"/>
                <a:cs typeface="Courier New"/>
              </a:rPr>
              <a:t> </a:t>
            </a:r>
            <a:r>
              <a:rPr lang="zh-CN" altLang="zh-CN" sz="2600" kern="100" dirty="0">
                <a:latin typeface="Times New Roman"/>
                <a:ea typeface="华文细黑"/>
                <a:cs typeface="Times New Roman"/>
              </a:rPr>
              <a:t>骥</a:t>
            </a:r>
            <a:r>
              <a:rPr lang="zh-CN" altLang="zh-CN" sz="2600" kern="100" dirty="0">
                <a:latin typeface="宋体"/>
                <a:ea typeface="Times New Roman"/>
                <a:cs typeface="Courier New"/>
              </a:rPr>
              <a:t> </a:t>
            </a:r>
            <a:r>
              <a:rPr lang="zh-CN" altLang="zh-CN" sz="2600" kern="100" dirty="0">
                <a:latin typeface="Times New Roman"/>
                <a:ea typeface="华文细黑"/>
                <a:cs typeface="Times New Roman"/>
              </a:rPr>
              <a:t>也</a:t>
            </a:r>
            <a:r>
              <a:rPr lang="zh-CN" altLang="zh-CN" sz="2600" kern="100" dirty="0">
                <a:latin typeface="宋体"/>
                <a:ea typeface="Times New Roman"/>
                <a:cs typeface="Courier New"/>
              </a:rPr>
              <a:t> </a:t>
            </a:r>
            <a:r>
              <a:rPr lang="zh-CN" altLang="zh-CN" sz="2600" kern="100" dirty="0">
                <a:latin typeface="Times New Roman"/>
                <a:ea typeface="华文细黑"/>
                <a:cs typeface="Times New Roman"/>
              </a:rPr>
              <a:t>子</a:t>
            </a:r>
            <a:r>
              <a:rPr lang="zh-CN" altLang="zh-CN" sz="2600" kern="100" dirty="0">
                <a:latin typeface="宋体"/>
                <a:ea typeface="Times New Roman"/>
                <a:cs typeface="Courier New"/>
              </a:rPr>
              <a:t> </a:t>
            </a:r>
            <a:r>
              <a:rPr lang="zh-CN" altLang="zh-CN" sz="2600" kern="100" dirty="0">
                <a:latin typeface="Times New Roman"/>
                <a:ea typeface="华文细黑"/>
                <a:cs typeface="Times New Roman"/>
              </a:rPr>
              <a:t>墨</a:t>
            </a:r>
            <a:r>
              <a:rPr lang="zh-CN" altLang="zh-CN" sz="2600" kern="100" dirty="0">
                <a:latin typeface="宋体"/>
                <a:ea typeface="Times New Roman"/>
                <a:cs typeface="Courier New"/>
              </a:rPr>
              <a:t> </a:t>
            </a:r>
            <a:r>
              <a:rPr lang="zh-CN" altLang="zh-CN" sz="2600" kern="100" dirty="0">
                <a:latin typeface="Times New Roman"/>
                <a:ea typeface="华文细黑"/>
                <a:cs typeface="Times New Roman"/>
              </a:rPr>
              <a:t>子</a:t>
            </a:r>
            <a:r>
              <a:rPr lang="zh-CN" altLang="zh-CN" sz="2600" kern="100" dirty="0">
                <a:latin typeface="宋体"/>
                <a:ea typeface="Times New Roman"/>
                <a:cs typeface="Courier New"/>
              </a:rPr>
              <a:t> </a:t>
            </a:r>
            <a:r>
              <a:rPr lang="zh-CN" altLang="zh-CN" sz="2600" kern="100" dirty="0">
                <a:latin typeface="Times New Roman"/>
                <a:ea typeface="华文细黑"/>
                <a:cs typeface="Times New Roman"/>
              </a:rPr>
              <a:t>曰</a:t>
            </a:r>
            <a:r>
              <a:rPr lang="zh-CN" altLang="zh-CN" sz="2600" kern="100" dirty="0">
                <a:latin typeface="宋体"/>
                <a:ea typeface="Times New Roman"/>
                <a:cs typeface="Courier New"/>
              </a:rPr>
              <a:t> </a:t>
            </a:r>
            <a:r>
              <a:rPr lang="zh-CN" altLang="zh-CN" sz="2600" kern="100" dirty="0">
                <a:latin typeface="Times New Roman"/>
                <a:ea typeface="华文细黑"/>
                <a:cs typeface="Times New Roman"/>
              </a:rPr>
              <a:t>何</a:t>
            </a:r>
            <a:r>
              <a:rPr lang="zh-CN" altLang="zh-CN" sz="2600" kern="100" dirty="0">
                <a:latin typeface="宋体"/>
                <a:ea typeface="Times New Roman"/>
                <a:cs typeface="Courier New"/>
              </a:rPr>
              <a:t> </a:t>
            </a:r>
            <a:r>
              <a:rPr lang="zh-CN" altLang="zh-CN" sz="2600" kern="100" dirty="0">
                <a:latin typeface="Times New Roman"/>
                <a:ea typeface="华文细黑"/>
                <a:cs typeface="Times New Roman"/>
              </a:rPr>
              <a:t>故</a:t>
            </a:r>
            <a:r>
              <a:rPr lang="zh-CN" altLang="zh-CN" sz="2600" kern="100" dirty="0">
                <a:latin typeface="宋体"/>
                <a:ea typeface="Times New Roman"/>
                <a:cs typeface="Courier New"/>
              </a:rPr>
              <a:t> </a:t>
            </a:r>
            <a:r>
              <a:rPr lang="zh-CN" altLang="zh-CN" sz="2600" kern="100" dirty="0">
                <a:latin typeface="Times New Roman"/>
                <a:ea typeface="华文细黑"/>
                <a:cs typeface="Times New Roman"/>
              </a:rPr>
              <a:t>驱</a:t>
            </a:r>
            <a:r>
              <a:rPr lang="zh-CN" altLang="zh-CN" sz="2600" kern="100" dirty="0">
                <a:latin typeface="宋体"/>
                <a:ea typeface="Times New Roman"/>
                <a:cs typeface="Courier New"/>
              </a:rPr>
              <a:t> </a:t>
            </a:r>
            <a:r>
              <a:rPr lang="zh-CN" altLang="zh-CN" sz="2600" kern="100" dirty="0">
                <a:latin typeface="Times New Roman"/>
                <a:ea typeface="华文细黑"/>
                <a:cs typeface="Times New Roman"/>
              </a:rPr>
              <a:t>骥</a:t>
            </a:r>
            <a:r>
              <a:rPr lang="zh-CN" altLang="zh-CN" sz="2600" kern="100" dirty="0">
                <a:latin typeface="宋体"/>
                <a:ea typeface="Times New Roman"/>
                <a:cs typeface="Courier New"/>
              </a:rPr>
              <a:t> </a:t>
            </a:r>
            <a:r>
              <a:rPr lang="zh-CN" altLang="zh-CN" sz="2600" kern="100" dirty="0">
                <a:latin typeface="Times New Roman"/>
                <a:ea typeface="华文细黑"/>
                <a:cs typeface="Times New Roman"/>
              </a:rPr>
              <a:t>也</a:t>
            </a:r>
            <a:r>
              <a:rPr lang="zh-CN" altLang="zh-CN" sz="2600" kern="100" dirty="0">
                <a:latin typeface="宋体"/>
                <a:ea typeface="Times New Roman"/>
                <a:cs typeface="Courier New"/>
              </a:rPr>
              <a:t> </a:t>
            </a:r>
            <a:r>
              <a:rPr lang="zh-CN" altLang="zh-CN" sz="2600" kern="100" dirty="0">
                <a:latin typeface="Times New Roman"/>
                <a:ea typeface="华文细黑"/>
                <a:cs typeface="Times New Roman"/>
              </a:rPr>
              <a:t>耕</a:t>
            </a:r>
            <a:r>
              <a:rPr lang="zh-CN" altLang="zh-CN" sz="2600" kern="100" dirty="0">
                <a:latin typeface="宋体"/>
                <a:ea typeface="Times New Roman"/>
                <a:cs typeface="Courier New"/>
              </a:rPr>
              <a:t> </a:t>
            </a:r>
            <a:r>
              <a:rPr lang="zh-CN" altLang="zh-CN" sz="2600" kern="100" dirty="0">
                <a:latin typeface="Times New Roman"/>
                <a:ea typeface="华文细黑"/>
                <a:cs typeface="Times New Roman"/>
              </a:rPr>
              <a:t>柱</a:t>
            </a:r>
            <a:r>
              <a:rPr lang="zh-CN" altLang="zh-CN" sz="2600" kern="100" dirty="0">
                <a:latin typeface="宋体"/>
                <a:ea typeface="Times New Roman"/>
                <a:cs typeface="Courier New"/>
              </a:rPr>
              <a:t> </a:t>
            </a:r>
            <a:r>
              <a:rPr lang="zh-CN" altLang="zh-CN" sz="2600" kern="100" dirty="0">
                <a:latin typeface="Times New Roman"/>
                <a:ea typeface="华文细黑"/>
                <a:cs typeface="Times New Roman"/>
              </a:rPr>
              <a:t>子</a:t>
            </a:r>
            <a:r>
              <a:rPr lang="zh-CN" altLang="zh-CN" sz="2600" kern="100" dirty="0">
                <a:latin typeface="宋体"/>
                <a:ea typeface="Times New Roman"/>
                <a:cs typeface="Courier New"/>
              </a:rPr>
              <a:t> </a:t>
            </a:r>
            <a:r>
              <a:rPr lang="zh-CN" altLang="zh-CN" sz="2600" kern="100" dirty="0">
                <a:latin typeface="Times New Roman"/>
                <a:ea typeface="华文细黑"/>
                <a:cs typeface="Times New Roman"/>
              </a:rPr>
              <a:t>曰</a:t>
            </a:r>
            <a:r>
              <a:rPr lang="zh-CN" altLang="zh-CN" sz="2600" kern="100" dirty="0">
                <a:latin typeface="宋体"/>
                <a:ea typeface="Times New Roman"/>
                <a:cs typeface="Courier New"/>
              </a:rPr>
              <a:t> </a:t>
            </a:r>
            <a:r>
              <a:rPr lang="zh-CN" altLang="zh-CN" sz="2600" kern="100" dirty="0">
                <a:latin typeface="Times New Roman"/>
                <a:ea typeface="华文细黑"/>
                <a:cs typeface="Times New Roman"/>
              </a:rPr>
              <a:t>骥</a:t>
            </a:r>
            <a:r>
              <a:rPr lang="zh-CN" altLang="zh-CN" sz="2600" kern="100" dirty="0">
                <a:latin typeface="宋体"/>
                <a:ea typeface="Times New Roman"/>
                <a:cs typeface="Courier New"/>
              </a:rPr>
              <a:t> </a:t>
            </a:r>
            <a:r>
              <a:rPr lang="zh-CN" altLang="zh-CN" sz="2600" kern="100" dirty="0">
                <a:latin typeface="Times New Roman"/>
                <a:ea typeface="华文细黑"/>
                <a:cs typeface="Times New Roman"/>
              </a:rPr>
              <a:t>足</a:t>
            </a:r>
            <a:r>
              <a:rPr lang="zh-CN" altLang="zh-CN" sz="2600" kern="100" dirty="0">
                <a:latin typeface="宋体"/>
                <a:ea typeface="Times New Roman"/>
                <a:cs typeface="Courier New"/>
              </a:rPr>
              <a:t> </a:t>
            </a:r>
            <a:r>
              <a:rPr lang="zh-CN" altLang="zh-CN" sz="2600" kern="100" dirty="0">
                <a:latin typeface="Times New Roman"/>
                <a:ea typeface="华文细黑"/>
                <a:cs typeface="Times New Roman"/>
              </a:rPr>
              <a:t>以</a:t>
            </a:r>
            <a:r>
              <a:rPr lang="zh-CN" altLang="zh-CN" sz="2600" kern="100" dirty="0">
                <a:latin typeface="宋体"/>
                <a:ea typeface="Times New Roman"/>
                <a:cs typeface="Courier New"/>
              </a:rPr>
              <a:t> </a:t>
            </a:r>
            <a:r>
              <a:rPr lang="zh-CN" altLang="zh-CN" sz="2600" kern="100" dirty="0">
                <a:latin typeface="Times New Roman"/>
                <a:ea typeface="华文细黑"/>
                <a:cs typeface="Times New Roman"/>
              </a:rPr>
              <a:t>责</a:t>
            </a:r>
            <a:r>
              <a:rPr lang="zh-CN" altLang="zh-CN" sz="2600" kern="100" dirty="0">
                <a:latin typeface="宋体"/>
                <a:ea typeface="Times New Roman"/>
                <a:cs typeface="Courier New"/>
              </a:rPr>
              <a:t> </a:t>
            </a:r>
            <a:r>
              <a:rPr lang="zh-CN" altLang="zh-CN" sz="2600" kern="100" dirty="0">
                <a:latin typeface="Times New Roman"/>
                <a:ea typeface="华文细黑"/>
                <a:cs typeface="Times New Roman"/>
              </a:rPr>
              <a:t>子</a:t>
            </a:r>
            <a:r>
              <a:rPr lang="zh-CN" altLang="zh-CN" sz="2600" kern="100" dirty="0">
                <a:latin typeface="宋体"/>
                <a:ea typeface="Times New Roman"/>
                <a:cs typeface="Courier New"/>
              </a:rPr>
              <a:t> </a:t>
            </a:r>
            <a:r>
              <a:rPr lang="zh-CN" altLang="zh-CN" sz="2600" kern="100" dirty="0">
                <a:latin typeface="Times New Roman"/>
                <a:ea typeface="华文细黑"/>
                <a:cs typeface="Times New Roman"/>
              </a:rPr>
              <a:t>墨</a:t>
            </a:r>
            <a:r>
              <a:rPr lang="zh-CN" altLang="zh-CN" sz="2600" kern="100" dirty="0">
                <a:latin typeface="宋体"/>
                <a:ea typeface="Times New Roman"/>
                <a:cs typeface="Courier New"/>
              </a:rPr>
              <a:t> </a:t>
            </a:r>
            <a:r>
              <a:rPr lang="zh-CN" altLang="zh-CN" sz="2600" kern="100" dirty="0">
                <a:latin typeface="Times New Roman"/>
                <a:ea typeface="华文细黑"/>
                <a:cs typeface="Times New Roman"/>
              </a:rPr>
              <a:t>子</a:t>
            </a:r>
            <a:r>
              <a:rPr lang="zh-CN" altLang="zh-CN" sz="2600" kern="100" dirty="0">
                <a:latin typeface="宋体"/>
                <a:ea typeface="Times New Roman"/>
                <a:cs typeface="Courier New"/>
              </a:rPr>
              <a:t> </a:t>
            </a:r>
            <a:r>
              <a:rPr lang="zh-CN" altLang="zh-CN" sz="2600" kern="100" dirty="0">
                <a:latin typeface="Times New Roman"/>
                <a:ea typeface="华文细黑"/>
                <a:cs typeface="Times New Roman"/>
              </a:rPr>
              <a:t>曰</a:t>
            </a:r>
            <a:r>
              <a:rPr lang="zh-CN" altLang="zh-CN" sz="2600" kern="100" dirty="0">
                <a:latin typeface="宋体"/>
                <a:ea typeface="Times New Roman"/>
                <a:cs typeface="Courier New"/>
              </a:rPr>
              <a:t> </a:t>
            </a:r>
            <a:r>
              <a:rPr lang="zh-CN" altLang="zh-CN" sz="2600" kern="100" dirty="0">
                <a:latin typeface="Times New Roman"/>
                <a:ea typeface="华文细黑"/>
                <a:cs typeface="Times New Roman"/>
              </a:rPr>
              <a:t>我</a:t>
            </a:r>
            <a:r>
              <a:rPr lang="zh-CN" altLang="zh-CN" sz="2600" kern="100" dirty="0">
                <a:latin typeface="宋体"/>
                <a:ea typeface="Times New Roman"/>
                <a:cs typeface="Courier New"/>
              </a:rPr>
              <a:t> </a:t>
            </a:r>
            <a:r>
              <a:rPr lang="zh-CN" altLang="zh-CN" sz="2600" kern="100" dirty="0">
                <a:latin typeface="Times New Roman"/>
                <a:ea typeface="华文细黑"/>
                <a:cs typeface="Times New Roman"/>
              </a:rPr>
              <a:t>亦</a:t>
            </a:r>
            <a:r>
              <a:rPr lang="zh-CN" altLang="zh-CN" sz="2600" kern="100" dirty="0">
                <a:latin typeface="宋体"/>
                <a:ea typeface="Times New Roman"/>
                <a:cs typeface="Courier New"/>
              </a:rPr>
              <a:t> </a:t>
            </a:r>
            <a:r>
              <a:rPr lang="zh-CN" altLang="zh-CN" sz="2600" kern="100" dirty="0">
                <a:latin typeface="Times New Roman"/>
                <a:ea typeface="华文细黑"/>
                <a:cs typeface="Times New Roman"/>
              </a:rPr>
              <a:t>以</a:t>
            </a:r>
            <a:r>
              <a:rPr lang="zh-CN" altLang="zh-CN" sz="2600" kern="100" dirty="0">
                <a:latin typeface="宋体"/>
                <a:ea typeface="Times New Roman"/>
                <a:cs typeface="Courier New"/>
              </a:rPr>
              <a:t> </a:t>
            </a:r>
            <a:r>
              <a:rPr lang="zh-CN" altLang="zh-CN" sz="2600" kern="100" dirty="0">
                <a:latin typeface="Times New Roman"/>
                <a:ea typeface="华文细黑"/>
                <a:cs typeface="Times New Roman"/>
              </a:rPr>
              <a:t>子</a:t>
            </a:r>
            <a:r>
              <a:rPr lang="zh-CN" altLang="zh-CN" sz="2600" kern="100" dirty="0">
                <a:latin typeface="宋体"/>
                <a:ea typeface="Times New Roman"/>
                <a:cs typeface="Courier New"/>
              </a:rPr>
              <a:t> </a:t>
            </a:r>
            <a:r>
              <a:rPr lang="zh-CN" altLang="zh-CN" sz="2600" kern="100" dirty="0">
                <a:latin typeface="Times New Roman"/>
                <a:ea typeface="华文细黑"/>
                <a:cs typeface="Times New Roman"/>
              </a:rPr>
              <a:t>为</a:t>
            </a:r>
            <a:r>
              <a:rPr lang="zh-CN" altLang="zh-CN" sz="2600" kern="100" dirty="0">
                <a:latin typeface="宋体"/>
                <a:ea typeface="Times New Roman"/>
                <a:cs typeface="Courier New"/>
              </a:rPr>
              <a:t> </a:t>
            </a:r>
            <a:r>
              <a:rPr lang="zh-CN" altLang="zh-CN" sz="2600" kern="100" dirty="0">
                <a:latin typeface="Times New Roman"/>
                <a:ea typeface="华文细黑"/>
                <a:cs typeface="Times New Roman"/>
              </a:rPr>
              <a:t>足</a:t>
            </a:r>
            <a:r>
              <a:rPr lang="zh-CN" altLang="zh-CN" sz="2600" kern="100" dirty="0">
                <a:latin typeface="宋体"/>
                <a:ea typeface="Times New Roman"/>
                <a:cs typeface="Courier New"/>
              </a:rPr>
              <a:t> </a:t>
            </a:r>
            <a:r>
              <a:rPr lang="zh-CN" altLang="zh-CN" sz="2600" kern="100" dirty="0">
                <a:latin typeface="Times New Roman"/>
                <a:ea typeface="华文细黑"/>
                <a:cs typeface="Times New Roman"/>
              </a:rPr>
              <a:t>以</a:t>
            </a:r>
            <a:r>
              <a:rPr lang="zh-CN" altLang="zh-CN" sz="2600" kern="100" dirty="0">
                <a:latin typeface="宋体"/>
                <a:ea typeface="Times New Roman"/>
                <a:cs typeface="Courier New"/>
              </a:rPr>
              <a:t> </a:t>
            </a:r>
            <a:r>
              <a:rPr lang="zh-CN" altLang="zh-CN" sz="2600" kern="100" dirty="0">
                <a:latin typeface="Times New Roman"/>
                <a:ea typeface="华文细黑"/>
                <a:cs typeface="Times New Roman"/>
              </a:rPr>
              <a:t>责。</a:t>
            </a:r>
            <a:endParaRPr lang="zh-CN" altLang="zh-CN" sz="2600" kern="100" dirty="0">
              <a:effectLst/>
              <a:latin typeface="宋体"/>
              <a:cs typeface="Courier New"/>
            </a:endParaRPr>
          </a:p>
        </p:txBody>
      </p:sp>
      <p:sp>
        <p:nvSpPr>
          <p:cNvPr id="16" name="TextBox 15">
            <a:hlinkClick r:id="rId11" action="ppaction://hlinksldjump"/>
          </p:cNvPr>
          <p:cNvSpPr txBox="1"/>
          <p:nvPr/>
        </p:nvSpPr>
        <p:spPr>
          <a:xfrm>
            <a:off x="7313291" y="76846"/>
            <a:ext cx="84860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9</a:t>
            </a:r>
            <a:endParaRPr lang="zh-CN" altLang="en-US"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204105850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对象 1"/>
          <p:cNvGraphicFramePr>
            <a:graphicFrameLocks noChangeAspect="1"/>
          </p:cNvGraphicFramePr>
          <p:nvPr>
            <p:extLst>
              <p:ext uri="{D42A27DB-BD31-4B8C-83A1-F6EECF244321}">
                <p14:modId xmlns:p14="http://schemas.microsoft.com/office/powerpoint/2010/main" val="4280133752"/>
              </p:ext>
            </p:extLst>
          </p:nvPr>
        </p:nvGraphicFramePr>
        <p:xfrm>
          <a:off x="331148" y="937875"/>
          <a:ext cx="8501062" cy="3089275"/>
        </p:xfrm>
        <a:graphic>
          <a:graphicData uri="http://schemas.openxmlformats.org/presentationml/2006/ole">
            <mc:AlternateContent xmlns:mc="http://schemas.openxmlformats.org/markup-compatibility/2006">
              <mc:Choice xmlns:v="urn:schemas-microsoft-com:vml" Requires="v">
                <p:oleObj spid="_x0000_s57346" name="文档" r:id="rId3" imgW="8500316" imgH="3089524" progId="Word.Document.12">
                  <p:embed/>
                </p:oleObj>
              </mc:Choice>
              <mc:Fallback>
                <p:oleObj name="文档" r:id="rId3" imgW="8500316" imgH="3089524" progId="Word.Document.12">
                  <p:embed/>
                  <p:pic>
                    <p:nvPicPr>
                      <p:cNvPr id="0" name=""/>
                      <p:cNvPicPr/>
                      <p:nvPr/>
                    </p:nvPicPr>
                    <p:blipFill>
                      <a:blip r:embed="rId4"/>
                      <a:stretch>
                        <a:fillRect/>
                      </a:stretch>
                    </p:blipFill>
                    <p:spPr>
                      <a:xfrm>
                        <a:off x="331148" y="937875"/>
                        <a:ext cx="8501062" cy="3089275"/>
                      </a:xfrm>
                      <a:prstGeom prst="rect">
                        <a:avLst/>
                      </a:prstGeom>
                    </p:spPr>
                  </p:pic>
                </p:oleObj>
              </mc:Fallback>
            </mc:AlternateContent>
          </a:graphicData>
        </a:graphic>
      </p:graphicFrame>
      <p:sp>
        <p:nvSpPr>
          <p:cNvPr id="23"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24"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25" name="表格 24"/>
          <p:cNvGraphicFramePr>
            <a:graphicFrameLocks noGrp="1"/>
          </p:cNvGraphicFramePr>
          <p:nvPr>
            <p:extLst>
              <p:ext uri="{D42A27DB-BD31-4B8C-83A1-F6EECF244321}">
                <p14:modId xmlns:p14="http://schemas.microsoft.com/office/powerpoint/2010/main" val="399263227"/>
              </p:ext>
            </p:extLst>
          </p:nvPr>
        </p:nvGraphicFramePr>
        <p:xfrm>
          <a:off x="381908" y="85780"/>
          <a:ext cx="8654590" cy="335280"/>
        </p:xfrm>
        <a:graphic>
          <a:graphicData uri="http://schemas.openxmlformats.org/drawingml/2006/table">
            <a:tbl>
              <a:tblPr firstRow="1" bandRow="1">
                <a:tableStyleId>{5C22544A-7EE6-4342-B048-85BDC9FD1C3A}</a:tableStyleId>
              </a:tblPr>
              <a:tblGrid>
                <a:gridCol w="865459"/>
                <a:gridCol w="865459"/>
                <a:gridCol w="865459"/>
                <a:gridCol w="865459"/>
                <a:gridCol w="865459"/>
                <a:gridCol w="865459"/>
                <a:gridCol w="865459"/>
                <a:gridCol w="865459"/>
                <a:gridCol w="865459"/>
                <a:gridCol w="865459"/>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26" name="TextBox 25">
            <a:hlinkClick r:id="rId5" action="ppaction://hlinksldjump"/>
          </p:cNvPr>
          <p:cNvSpPr txBox="1"/>
          <p:nvPr/>
        </p:nvSpPr>
        <p:spPr>
          <a:xfrm>
            <a:off x="386062" y="80576"/>
            <a:ext cx="85285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27" name="TextBox 26">
            <a:hlinkClick r:id="rId6" action="ppaction://hlinksldjump"/>
          </p:cNvPr>
          <p:cNvSpPr txBox="1"/>
          <p:nvPr/>
        </p:nvSpPr>
        <p:spPr>
          <a:xfrm>
            <a:off x="1255538" y="82094"/>
            <a:ext cx="848606"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28" name="TextBox 27">
            <a:hlinkClick r:id="rId7" action="ppaction://hlinksldjump"/>
          </p:cNvPr>
          <p:cNvSpPr txBox="1"/>
          <p:nvPr/>
        </p:nvSpPr>
        <p:spPr>
          <a:xfrm>
            <a:off x="2118196" y="81950"/>
            <a:ext cx="85350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29" name="TextBox 28">
            <a:hlinkClick r:id="rId8" action="ppaction://hlinksldjump"/>
          </p:cNvPr>
          <p:cNvSpPr txBox="1"/>
          <p:nvPr/>
        </p:nvSpPr>
        <p:spPr>
          <a:xfrm>
            <a:off x="2986577" y="81950"/>
            <a:ext cx="845056"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30" name="TextBox 29">
            <a:hlinkClick r:id="rId9" action="ppaction://hlinksldjump"/>
          </p:cNvPr>
          <p:cNvSpPr txBox="1"/>
          <p:nvPr/>
        </p:nvSpPr>
        <p:spPr>
          <a:xfrm>
            <a:off x="3850578" y="81950"/>
            <a:ext cx="84993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31" name="TextBox 30">
            <a:hlinkClick r:id="rId10" action="ppaction://hlinksldjump"/>
          </p:cNvPr>
          <p:cNvSpPr txBox="1"/>
          <p:nvPr/>
        </p:nvSpPr>
        <p:spPr>
          <a:xfrm>
            <a:off x="4722026" y="81950"/>
            <a:ext cx="840208"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32" name="TextBox 31">
            <a:hlinkClick r:id="rId11" action="ppaction://hlinksldjump"/>
          </p:cNvPr>
          <p:cNvSpPr txBox="1"/>
          <p:nvPr/>
        </p:nvSpPr>
        <p:spPr>
          <a:xfrm>
            <a:off x="5588018" y="87054"/>
            <a:ext cx="836690" cy="335202"/>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33" name="TextBox 32">
            <a:hlinkClick r:id="rId12" action="ppaction://hlinksldjump"/>
          </p:cNvPr>
          <p:cNvSpPr txBox="1"/>
          <p:nvPr/>
        </p:nvSpPr>
        <p:spPr>
          <a:xfrm>
            <a:off x="6456726" y="81950"/>
            <a:ext cx="846375"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
        <p:nvSpPr>
          <p:cNvPr id="35" name="TextBox 34">
            <a:hlinkClick r:id="rId13" action="ppaction://hlinksldjump"/>
          </p:cNvPr>
          <p:cNvSpPr txBox="1"/>
          <p:nvPr/>
        </p:nvSpPr>
        <p:spPr>
          <a:xfrm>
            <a:off x="8177791" y="79362"/>
            <a:ext cx="842416"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10</a:t>
            </a:r>
            <a:endParaRPr lang="zh-CN" altLang="en-US" sz="1600" b="1" dirty="0">
              <a:latin typeface="Times New Roman" pitchFamily="18" charset="0"/>
              <a:cs typeface="Times New Roman" pitchFamily="18" charset="0"/>
            </a:endParaRPr>
          </a:p>
        </p:txBody>
      </p:sp>
      <p:sp>
        <p:nvSpPr>
          <p:cNvPr id="16" name="TextBox 15">
            <a:hlinkClick r:id="rId14" action="ppaction://hlinksldjump"/>
          </p:cNvPr>
          <p:cNvSpPr txBox="1"/>
          <p:nvPr/>
        </p:nvSpPr>
        <p:spPr>
          <a:xfrm>
            <a:off x="7313291" y="76846"/>
            <a:ext cx="84860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9</a:t>
            </a:r>
            <a:endParaRPr lang="zh-CN" altLang="en-US"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6632867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24"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25" name="表格 24"/>
          <p:cNvGraphicFramePr>
            <a:graphicFrameLocks noGrp="1"/>
          </p:cNvGraphicFramePr>
          <p:nvPr>
            <p:extLst>
              <p:ext uri="{D42A27DB-BD31-4B8C-83A1-F6EECF244321}">
                <p14:modId xmlns:p14="http://schemas.microsoft.com/office/powerpoint/2010/main" val="403845424"/>
              </p:ext>
            </p:extLst>
          </p:nvPr>
        </p:nvGraphicFramePr>
        <p:xfrm>
          <a:off x="381908" y="85780"/>
          <a:ext cx="8654590" cy="335280"/>
        </p:xfrm>
        <a:graphic>
          <a:graphicData uri="http://schemas.openxmlformats.org/drawingml/2006/table">
            <a:tbl>
              <a:tblPr firstRow="1" bandRow="1">
                <a:tableStyleId>{5C22544A-7EE6-4342-B048-85BDC9FD1C3A}</a:tableStyleId>
              </a:tblPr>
              <a:tblGrid>
                <a:gridCol w="865459"/>
                <a:gridCol w="865459"/>
                <a:gridCol w="865459"/>
                <a:gridCol w="865459"/>
                <a:gridCol w="865459"/>
                <a:gridCol w="865459"/>
                <a:gridCol w="865459"/>
                <a:gridCol w="865459"/>
                <a:gridCol w="865459"/>
                <a:gridCol w="865459"/>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26" name="TextBox 25">
            <a:hlinkClick r:id="rId2" action="ppaction://hlinksldjump"/>
          </p:cNvPr>
          <p:cNvSpPr txBox="1"/>
          <p:nvPr/>
        </p:nvSpPr>
        <p:spPr>
          <a:xfrm>
            <a:off x="386062" y="80576"/>
            <a:ext cx="85285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27" name="TextBox 26">
            <a:hlinkClick r:id="rId3" action="ppaction://hlinksldjump"/>
          </p:cNvPr>
          <p:cNvSpPr txBox="1"/>
          <p:nvPr/>
        </p:nvSpPr>
        <p:spPr>
          <a:xfrm>
            <a:off x="1255538" y="82094"/>
            <a:ext cx="848606"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28" name="TextBox 27">
            <a:hlinkClick r:id="rId4" action="ppaction://hlinksldjump"/>
          </p:cNvPr>
          <p:cNvSpPr txBox="1"/>
          <p:nvPr/>
        </p:nvSpPr>
        <p:spPr>
          <a:xfrm>
            <a:off x="2118196" y="81950"/>
            <a:ext cx="85350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29" name="TextBox 28">
            <a:hlinkClick r:id="rId5" action="ppaction://hlinksldjump"/>
          </p:cNvPr>
          <p:cNvSpPr txBox="1"/>
          <p:nvPr/>
        </p:nvSpPr>
        <p:spPr>
          <a:xfrm>
            <a:off x="2986577" y="81950"/>
            <a:ext cx="845056"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30" name="TextBox 29">
            <a:hlinkClick r:id="rId6" action="ppaction://hlinksldjump"/>
          </p:cNvPr>
          <p:cNvSpPr txBox="1"/>
          <p:nvPr/>
        </p:nvSpPr>
        <p:spPr>
          <a:xfrm>
            <a:off x="3850578" y="81950"/>
            <a:ext cx="84993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31" name="TextBox 30">
            <a:hlinkClick r:id="rId7" action="ppaction://hlinksldjump"/>
          </p:cNvPr>
          <p:cNvSpPr txBox="1"/>
          <p:nvPr/>
        </p:nvSpPr>
        <p:spPr>
          <a:xfrm>
            <a:off x="4722026" y="81950"/>
            <a:ext cx="840208"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32" name="TextBox 31">
            <a:hlinkClick r:id="rId8" action="ppaction://hlinksldjump"/>
          </p:cNvPr>
          <p:cNvSpPr txBox="1"/>
          <p:nvPr/>
        </p:nvSpPr>
        <p:spPr>
          <a:xfrm>
            <a:off x="5588018" y="87054"/>
            <a:ext cx="836690" cy="335202"/>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33" name="TextBox 32">
            <a:hlinkClick r:id="rId9" action="ppaction://hlinksldjump"/>
          </p:cNvPr>
          <p:cNvSpPr txBox="1"/>
          <p:nvPr/>
        </p:nvSpPr>
        <p:spPr>
          <a:xfrm>
            <a:off x="6456726" y="81950"/>
            <a:ext cx="846375"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
        <p:nvSpPr>
          <p:cNvPr id="35" name="TextBox 34">
            <a:hlinkClick r:id="rId10" action="ppaction://hlinksldjump"/>
          </p:cNvPr>
          <p:cNvSpPr txBox="1"/>
          <p:nvPr/>
        </p:nvSpPr>
        <p:spPr>
          <a:xfrm>
            <a:off x="8177791" y="79362"/>
            <a:ext cx="842416"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10</a:t>
            </a:r>
            <a:endParaRPr lang="zh-CN" altLang="en-US" sz="1600" b="1" dirty="0">
              <a:latin typeface="Times New Roman" pitchFamily="18" charset="0"/>
              <a:cs typeface="Times New Roman" pitchFamily="18" charset="0"/>
            </a:endParaRPr>
          </a:p>
        </p:txBody>
      </p:sp>
      <p:sp>
        <p:nvSpPr>
          <p:cNvPr id="4" name="矩形 3"/>
          <p:cNvSpPr/>
          <p:nvPr/>
        </p:nvSpPr>
        <p:spPr>
          <a:xfrm>
            <a:off x="152202" y="870848"/>
            <a:ext cx="8850331" cy="2492990"/>
          </a:xfrm>
          <a:prstGeom prst="rect">
            <a:avLst/>
          </a:prstGeom>
        </p:spPr>
        <p:txBody>
          <a:bodyPr wrap="square">
            <a:spAutoFit/>
          </a:bodyPr>
          <a:lstStyle/>
          <a:p>
            <a:pPr algn="just">
              <a:lnSpc>
                <a:spcPct val="150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终</a:t>
            </a:r>
            <a:r>
              <a:rPr lang="zh-CN" altLang="zh-CN" sz="2600" kern="100" dirty="0">
                <a:latin typeface="Times New Roman"/>
                <a:ea typeface="华文细黑"/>
                <a:cs typeface="Times New Roman"/>
              </a:rPr>
              <a:t>兄凤为郡吏，太守廉范为州所考，遣凤候终，终为范游说，坐徙北地。帝东巡狩，凤皇黄龙并集，终赞颂嘉瑞，上述祖宗鸿业，凡十五章，奏上，诏贳还故郡。永元十二年，征拜郎中，以病卒。</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节选自《后汉书</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杨终传》，有删改</a:t>
            </a:r>
            <a:r>
              <a:rPr lang="en-US" altLang="zh-CN" sz="2600" kern="100" dirty="0">
                <a:latin typeface="Times New Roman"/>
                <a:ea typeface="华文细黑"/>
                <a:cs typeface="Courier New"/>
              </a:rPr>
              <a:t>)</a:t>
            </a:r>
            <a:endParaRPr lang="zh-CN" altLang="zh-CN" sz="1050" kern="100" dirty="0">
              <a:effectLst/>
              <a:latin typeface="宋体"/>
              <a:cs typeface="Courier New"/>
            </a:endParaRPr>
          </a:p>
        </p:txBody>
      </p:sp>
      <p:sp>
        <p:nvSpPr>
          <p:cNvPr id="16" name="TextBox 15">
            <a:hlinkClick r:id="rId11" action="ppaction://hlinksldjump"/>
          </p:cNvPr>
          <p:cNvSpPr txBox="1"/>
          <p:nvPr/>
        </p:nvSpPr>
        <p:spPr>
          <a:xfrm>
            <a:off x="7313291" y="76846"/>
            <a:ext cx="84860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9</a:t>
            </a:r>
            <a:endParaRPr lang="zh-CN" altLang="en-US"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52605624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24"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25" name="表格 24"/>
          <p:cNvGraphicFramePr>
            <a:graphicFrameLocks noGrp="1"/>
          </p:cNvGraphicFramePr>
          <p:nvPr>
            <p:extLst>
              <p:ext uri="{D42A27DB-BD31-4B8C-83A1-F6EECF244321}">
                <p14:modId xmlns:p14="http://schemas.microsoft.com/office/powerpoint/2010/main" val="1106990704"/>
              </p:ext>
            </p:extLst>
          </p:nvPr>
        </p:nvGraphicFramePr>
        <p:xfrm>
          <a:off x="381908" y="85780"/>
          <a:ext cx="8654590" cy="335280"/>
        </p:xfrm>
        <a:graphic>
          <a:graphicData uri="http://schemas.openxmlformats.org/drawingml/2006/table">
            <a:tbl>
              <a:tblPr firstRow="1" bandRow="1">
                <a:tableStyleId>{5C22544A-7EE6-4342-B048-85BDC9FD1C3A}</a:tableStyleId>
              </a:tblPr>
              <a:tblGrid>
                <a:gridCol w="865459"/>
                <a:gridCol w="865459"/>
                <a:gridCol w="865459"/>
                <a:gridCol w="865459"/>
                <a:gridCol w="865459"/>
                <a:gridCol w="865459"/>
                <a:gridCol w="865459"/>
                <a:gridCol w="865459"/>
                <a:gridCol w="865459"/>
                <a:gridCol w="865459"/>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26" name="TextBox 25">
            <a:hlinkClick r:id="rId2" action="ppaction://hlinksldjump"/>
          </p:cNvPr>
          <p:cNvSpPr txBox="1"/>
          <p:nvPr/>
        </p:nvSpPr>
        <p:spPr>
          <a:xfrm>
            <a:off x="386062" y="80576"/>
            <a:ext cx="85285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27" name="TextBox 26">
            <a:hlinkClick r:id="rId3" action="ppaction://hlinksldjump"/>
          </p:cNvPr>
          <p:cNvSpPr txBox="1"/>
          <p:nvPr/>
        </p:nvSpPr>
        <p:spPr>
          <a:xfrm>
            <a:off x="1255538" y="82094"/>
            <a:ext cx="848606"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28" name="TextBox 27">
            <a:hlinkClick r:id="rId4" action="ppaction://hlinksldjump"/>
          </p:cNvPr>
          <p:cNvSpPr txBox="1"/>
          <p:nvPr/>
        </p:nvSpPr>
        <p:spPr>
          <a:xfrm>
            <a:off x="2118196" y="81950"/>
            <a:ext cx="85350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29" name="TextBox 28">
            <a:hlinkClick r:id="rId5" action="ppaction://hlinksldjump"/>
          </p:cNvPr>
          <p:cNvSpPr txBox="1"/>
          <p:nvPr/>
        </p:nvSpPr>
        <p:spPr>
          <a:xfrm>
            <a:off x="2986577" y="81950"/>
            <a:ext cx="845056"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30" name="TextBox 29">
            <a:hlinkClick r:id="rId6" action="ppaction://hlinksldjump"/>
          </p:cNvPr>
          <p:cNvSpPr txBox="1"/>
          <p:nvPr/>
        </p:nvSpPr>
        <p:spPr>
          <a:xfrm>
            <a:off x="3850578" y="81950"/>
            <a:ext cx="84993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31" name="TextBox 30">
            <a:hlinkClick r:id="rId7" action="ppaction://hlinksldjump"/>
          </p:cNvPr>
          <p:cNvSpPr txBox="1"/>
          <p:nvPr/>
        </p:nvSpPr>
        <p:spPr>
          <a:xfrm>
            <a:off x="4722026" y="81950"/>
            <a:ext cx="840208"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32" name="TextBox 31">
            <a:hlinkClick r:id="rId8" action="ppaction://hlinksldjump"/>
          </p:cNvPr>
          <p:cNvSpPr txBox="1"/>
          <p:nvPr/>
        </p:nvSpPr>
        <p:spPr>
          <a:xfrm>
            <a:off x="5588018" y="87054"/>
            <a:ext cx="836690" cy="335202"/>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33" name="TextBox 32">
            <a:hlinkClick r:id="rId9" action="ppaction://hlinksldjump"/>
          </p:cNvPr>
          <p:cNvSpPr txBox="1"/>
          <p:nvPr/>
        </p:nvSpPr>
        <p:spPr>
          <a:xfrm>
            <a:off x="6456726" y="81950"/>
            <a:ext cx="846375"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
        <p:nvSpPr>
          <p:cNvPr id="35" name="TextBox 34">
            <a:hlinkClick r:id="rId10" action="ppaction://hlinksldjump"/>
          </p:cNvPr>
          <p:cNvSpPr txBox="1"/>
          <p:nvPr/>
        </p:nvSpPr>
        <p:spPr>
          <a:xfrm>
            <a:off x="8177791" y="79362"/>
            <a:ext cx="842416"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10</a:t>
            </a:r>
            <a:endParaRPr lang="zh-CN" altLang="en-US" sz="1600" b="1" dirty="0">
              <a:latin typeface="Times New Roman" pitchFamily="18" charset="0"/>
              <a:cs typeface="Times New Roman" pitchFamily="18" charset="0"/>
            </a:endParaRPr>
          </a:p>
        </p:txBody>
      </p:sp>
      <p:sp>
        <p:nvSpPr>
          <p:cNvPr id="4" name="矩形 3"/>
          <p:cNvSpPr/>
          <p:nvPr/>
        </p:nvSpPr>
        <p:spPr>
          <a:xfrm>
            <a:off x="203635" y="448081"/>
            <a:ext cx="8762704" cy="4745915"/>
          </a:xfrm>
          <a:prstGeom prst="rect">
            <a:avLst/>
          </a:prstGeom>
        </p:spPr>
        <p:txBody>
          <a:bodyPr wrap="square">
            <a:spAutoFit/>
          </a:bodyPr>
          <a:lstStyle/>
          <a:p>
            <a:pPr algn="just">
              <a:lnSpc>
                <a:spcPct val="140000"/>
              </a:lnSpc>
              <a:spcAft>
                <a:spcPts val="0"/>
              </a:spcAft>
            </a:pPr>
            <a:r>
              <a:rPr lang="en-US" altLang="zh-CN" sz="2400" kern="100" dirty="0">
                <a:latin typeface="Times New Roman"/>
                <a:ea typeface="华文细黑"/>
                <a:cs typeface="Courier New"/>
              </a:rPr>
              <a:t>6.</a:t>
            </a:r>
            <a:r>
              <a:rPr lang="zh-CN" altLang="zh-CN" sz="2400" kern="100" dirty="0">
                <a:latin typeface="Times New Roman"/>
                <a:ea typeface="华文细黑"/>
                <a:cs typeface="Times New Roman"/>
              </a:rPr>
              <a:t>对文中画波浪线部分的断句，正确的一项是</a:t>
            </a:r>
            <a:r>
              <a:rPr lang="en-US" altLang="zh-CN" sz="2400" kern="100" dirty="0">
                <a:latin typeface="Times New Roman"/>
                <a:ea typeface="华文细黑"/>
                <a:cs typeface="Courier New"/>
              </a:rPr>
              <a:t>(</a:t>
            </a:r>
            <a:r>
              <a:rPr lang="zh-CN" altLang="zh-CN" sz="2400" kern="100" dirty="0">
                <a:latin typeface="Times New Roman"/>
                <a:ea typeface="华文细黑"/>
                <a:cs typeface="Times New Roman"/>
              </a:rPr>
              <a:t>　　</a:t>
            </a:r>
            <a:r>
              <a:rPr lang="en-US" altLang="zh-CN" sz="2400" kern="100" dirty="0">
                <a:latin typeface="Times New Roman"/>
                <a:ea typeface="华文细黑"/>
                <a:cs typeface="Courier New"/>
              </a:rPr>
              <a:t>)</a:t>
            </a:r>
            <a:endParaRPr lang="zh-CN" altLang="zh-CN" sz="1000" kern="100" dirty="0">
              <a:latin typeface="宋体"/>
              <a:cs typeface="Courier New"/>
            </a:endParaRPr>
          </a:p>
          <a:p>
            <a:pPr algn="just">
              <a:lnSpc>
                <a:spcPct val="140000"/>
              </a:lnSpc>
              <a:spcAft>
                <a:spcPts val="0"/>
              </a:spcAft>
            </a:pPr>
            <a:r>
              <a:rPr lang="en-US" altLang="zh-CN" sz="2400" kern="100" dirty="0">
                <a:latin typeface="Times New Roman"/>
                <a:ea typeface="华文细黑"/>
                <a:cs typeface="Courier New"/>
              </a:rPr>
              <a:t>A.</a:t>
            </a:r>
            <a:r>
              <a:rPr lang="zh-CN" altLang="zh-CN" sz="2400" kern="100" dirty="0">
                <a:latin typeface="Times New Roman"/>
                <a:ea typeface="华文细黑"/>
                <a:cs typeface="Times New Roman"/>
              </a:rPr>
              <a:t>礼制</a:t>
            </a:r>
            <a:r>
              <a:rPr lang="en-US" altLang="zh-CN" sz="2400" kern="100" dirty="0">
                <a:latin typeface="IPAPANNEW"/>
                <a:ea typeface="华文细黑"/>
                <a:cs typeface="Times New Roman"/>
              </a:rPr>
              <a:t>/</a:t>
            </a:r>
            <a:r>
              <a:rPr lang="zh-CN" altLang="zh-CN" sz="2400" kern="100" dirty="0">
                <a:latin typeface="IPAPANNEW"/>
                <a:ea typeface="华文细黑"/>
                <a:cs typeface="Times New Roman"/>
              </a:rPr>
              <a:t>人君之子</a:t>
            </a:r>
            <a:r>
              <a:rPr lang="en-US" altLang="zh-CN" sz="2400" kern="100" dirty="0">
                <a:latin typeface="IPAPANNEW"/>
                <a:ea typeface="华文细黑"/>
                <a:cs typeface="Times New Roman"/>
              </a:rPr>
              <a:t>/</a:t>
            </a:r>
            <a:r>
              <a:rPr lang="zh-CN" altLang="zh-CN" sz="2400" kern="100" dirty="0">
                <a:latin typeface="Times New Roman"/>
                <a:ea typeface="华文细黑"/>
                <a:cs typeface="Times New Roman"/>
              </a:rPr>
              <a:t>年八岁为置</a:t>
            </a:r>
            <a:r>
              <a:rPr lang="en-US" altLang="zh-CN" sz="2400" kern="100" dirty="0">
                <a:latin typeface="IPAPANNEW"/>
                <a:ea typeface="华文细黑"/>
                <a:cs typeface="Times New Roman"/>
              </a:rPr>
              <a:t>/</a:t>
            </a:r>
            <a:r>
              <a:rPr lang="zh-CN" altLang="zh-CN" sz="2400" kern="100" dirty="0">
                <a:latin typeface="IPAPANNEW"/>
                <a:ea typeface="华文细黑"/>
                <a:cs typeface="Times New Roman"/>
              </a:rPr>
              <a:t>少傅教之书计</a:t>
            </a:r>
            <a:r>
              <a:rPr lang="en-US" altLang="zh-CN" sz="2400" kern="100" dirty="0">
                <a:latin typeface="IPAPANNEW"/>
                <a:ea typeface="华文细黑"/>
                <a:cs typeface="Times New Roman"/>
              </a:rPr>
              <a:t>/</a:t>
            </a:r>
            <a:r>
              <a:rPr lang="zh-CN" altLang="zh-CN" sz="2400" kern="100" dirty="0">
                <a:latin typeface="Times New Roman"/>
                <a:ea typeface="华文细黑"/>
                <a:cs typeface="Times New Roman"/>
              </a:rPr>
              <a:t>以开其明</a:t>
            </a:r>
            <a:r>
              <a:rPr lang="en-US" altLang="zh-CN" sz="2400" kern="100" dirty="0">
                <a:latin typeface="IPAPANNEW"/>
                <a:ea typeface="华文细黑"/>
                <a:cs typeface="Times New Roman"/>
              </a:rPr>
              <a:t>/</a:t>
            </a:r>
            <a:r>
              <a:rPr lang="zh-CN" altLang="zh-CN" sz="2400" kern="100" dirty="0">
                <a:latin typeface="IPAPANNEW"/>
                <a:ea typeface="华文细黑"/>
                <a:cs typeface="Times New Roman"/>
              </a:rPr>
              <a:t>十五置</a:t>
            </a:r>
            <a:r>
              <a:rPr lang="zh-CN" altLang="zh-CN" sz="2400" kern="100" dirty="0" smtClean="0">
                <a:latin typeface="IPAPANNEW"/>
                <a:ea typeface="华文细黑"/>
                <a:cs typeface="Times New Roman"/>
              </a:rPr>
              <a:t>太</a:t>
            </a:r>
            <a:endParaRPr lang="en-US" altLang="zh-CN" sz="2400" kern="100" dirty="0" smtClean="0">
              <a:latin typeface="IPAPANNEW"/>
              <a:ea typeface="华文细黑"/>
              <a:cs typeface="Times New Roman"/>
            </a:endParaRPr>
          </a:p>
          <a:p>
            <a:pPr algn="just">
              <a:lnSpc>
                <a:spcPct val="140000"/>
              </a:lnSpc>
              <a:spcAft>
                <a:spcPts val="0"/>
              </a:spcAft>
            </a:pPr>
            <a:r>
              <a:rPr lang="en-US" altLang="zh-CN" sz="2400" kern="100" dirty="0">
                <a:latin typeface="IPAPANNEW"/>
                <a:ea typeface="华文细黑"/>
                <a:cs typeface="Times New Roman"/>
              </a:rPr>
              <a:t> </a:t>
            </a:r>
            <a:r>
              <a:rPr lang="en-US" altLang="zh-CN" sz="2400" kern="100" dirty="0" smtClean="0">
                <a:latin typeface="IPAPANNEW"/>
                <a:ea typeface="华文细黑"/>
                <a:cs typeface="Times New Roman"/>
              </a:rPr>
              <a:t>   </a:t>
            </a:r>
            <a:r>
              <a:rPr lang="zh-CN" altLang="zh-CN" sz="2400" kern="100" dirty="0" smtClean="0">
                <a:latin typeface="IPAPANNEW"/>
                <a:ea typeface="华文细黑"/>
                <a:cs typeface="Times New Roman"/>
              </a:rPr>
              <a:t>傅</a:t>
            </a:r>
            <a:r>
              <a:rPr lang="en-US" altLang="zh-CN" sz="2400" kern="100" dirty="0">
                <a:latin typeface="IPAPANNEW"/>
                <a:ea typeface="华文细黑"/>
                <a:cs typeface="Times New Roman"/>
              </a:rPr>
              <a:t>/</a:t>
            </a:r>
            <a:r>
              <a:rPr lang="zh-CN" altLang="zh-CN" sz="2400" kern="100" dirty="0">
                <a:latin typeface="Times New Roman"/>
                <a:ea typeface="华文细黑"/>
                <a:cs typeface="Times New Roman"/>
              </a:rPr>
              <a:t>教之经典</a:t>
            </a:r>
            <a:r>
              <a:rPr lang="en-US" altLang="zh-CN" sz="2400" kern="100" dirty="0">
                <a:latin typeface="Times New Roman"/>
                <a:ea typeface="华文细黑"/>
                <a:cs typeface="Courier New"/>
              </a:rPr>
              <a:t>/</a:t>
            </a:r>
            <a:r>
              <a:rPr lang="zh-CN" altLang="zh-CN" sz="2400" kern="100" dirty="0">
                <a:latin typeface="Times New Roman"/>
                <a:ea typeface="华文细黑"/>
                <a:cs typeface="Times New Roman"/>
              </a:rPr>
              <a:t>以道其志</a:t>
            </a:r>
            <a:endParaRPr lang="zh-CN" altLang="zh-CN" sz="1000" kern="100" dirty="0">
              <a:latin typeface="宋体"/>
              <a:cs typeface="Courier New"/>
            </a:endParaRPr>
          </a:p>
          <a:p>
            <a:pPr algn="just">
              <a:lnSpc>
                <a:spcPct val="140000"/>
              </a:lnSpc>
              <a:spcAft>
                <a:spcPts val="0"/>
              </a:spcAft>
            </a:pPr>
            <a:r>
              <a:rPr lang="en-US" altLang="zh-CN" sz="2400" kern="100" dirty="0">
                <a:latin typeface="Times New Roman"/>
                <a:ea typeface="华文细黑"/>
                <a:cs typeface="Courier New"/>
              </a:rPr>
              <a:t>B.</a:t>
            </a:r>
            <a:r>
              <a:rPr lang="zh-CN" altLang="zh-CN" sz="2400" kern="100" dirty="0">
                <a:latin typeface="Times New Roman"/>
                <a:ea typeface="华文细黑"/>
                <a:cs typeface="Times New Roman"/>
              </a:rPr>
              <a:t>礼制人君之子</a:t>
            </a:r>
            <a:r>
              <a:rPr lang="en-US" altLang="zh-CN" sz="2400" kern="100" dirty="0">
                <a:latin typeface="IPAPANNEW"/>
                <a:ea typeface="华文细黑"/>
                <a:cs typeface="Times New Roman"/>
              </a:rPr>
              <a:t>/</a:t>
            </a:r>
            <a:r>
              <a:rPr lang="zh-CN" altLang="zh-CN" sz="2400" kern="100" dirty="0">
                <a:latin typeface="IPAPANNEW"/>
                <a:ea typeface="华文细黑"/>
                <a:cs typeface="Times New Roman"/>
              </a:rPr>
              <a:t>年八岁</a:t>
            </a:r>
            <a:r>
              <a:rPr lang="en-US" altLang="zh-CN" sz="2400" kern="100" dirty="0">
                <a:latin typeface="IPAPANNEW"/>
                <a:ea typeface="华文细黑"/>
                <a:cs typeface="Times New Roman"/>
              </a:rPr>
              <a:t>/</a:t>
            </a:r>
            <a:r>
              <a:rPr lang="zh-CN" altLang="zh-CN" sz="2400" kern="100" dirty="0">
                <a:latin typeface="Times New Roman"/>
                <a:ea typeface="华文细黑"/>
                <a:cs typeface="Times New Roman"/>
              </a:rPr>
              <a:t>为置少傅</a:t>
            </a:r>
            <a:r>
              <a:rPr lang="en-US" altLang="zh-CN" sz="2400" kern="100" dirty="0">
                <a:latin typeface="IPAPANNEW"/>
                <a:ea typeface="华文细黑"/>
                <a:cs typeface="Times New Roman"/>
              </a:rPr>
              <a:t>/</a:t>
            </a:r>
            <a:r>
              <a:rPr lang="zh-CN" altLang="zh-CN" sz="2400" kern="100" dirty="0">
                <a:latin typeface="IPAPANNEW"/>
                <a:ea typeface="华文细黑"/>
                <a:cs typeface="Times New Roman"/>
              </a:rPr>
              <a:t>教之书</a:t>
            </a:r>
            <a:r>
              <a:rPr lang="en-US" altLang="zh-CN" sz="2400" kern="100" dirty="0">
                <a:latin typeface="IPAPANNEW"/>
                <a:ea typeface="华文细黑"/>
                <a:cs typeface="Times New Roman"/>
              </a:rPr>
              <a:t>/</a:t>
            </a:r>
            <a:r>
              <a:rPr lang="zh-CN" altLang="zh-CN" sz="2400" kern="100" dirty="0">
                <a:latin typeface="Times New Roman"/>
                <a:ea typeface="华文细黑"/>
                <a:cs typeface="Times New Roman"/>
              </a:rPr>
              <a:t>计以开其明</a:t>
            </a:r>
            <a:r>
              <a:rPr lang="en-US" altLang="zh-CN" sz="2400" kern="100" dirty="0">
                <a:latin typeface="IPAPANNEW"/>
                <a:ea typeface="华文细黑"/>
                <a:cs typeface="Times New Roman"/>
              </a:rPr>
              <a:t>/</a:t>
            </a:r>
            <a:r>
              <a:rPr lang="zh-CN" altLang="zh-CN" sz="2400" kern="100" dirty="0">
                <a:latin typeface="IPAPANNEW"/>
                <a:ea typeface="华文细黑"/>
                <a:cs typeface="Times New Roman"/>
              </a:rPr>
              <a:t>十五置</a:t>
            </a:r>
            <a:r>
              <a:rPr lang="zh-CN" altLang="zh-CN" sz="2400" kern="100" dirty="0" smtClean="0">
                <a:latin typeface="IPAPANNEW"/>
                <a:ea typeface="华文细黑"/>
                <a:cs typeface="Times New Roman"/>
              </a:rPr>
              <a:t>太</a:t>
            </a:r>
            <a:endParaRPr lang="en-US" altLang="zh-CN" sz="2400" kern="100" dirty="0" smtClean="0">
              <a:latin typeface="IPAPANNEW"/>
              <a:ea typeface="华文细黑"/>
              <a:cs typeface="Times New Roman"/>
            </a:endParaRPr>
          </a:p>
          <a:p>
            <a:pPr algn="just">
              <a:lnSpc>
                <a:spcPct val="140000"/>
              </a:lnSpc>
              <a:spcAft>
                <a:spcPts val="0"/>
              </a:spcAft>
            </a:pPr>
            <a:r>
              <a:rPr lang="en-US" altLang="zh-CN" sz="2400" kern="100" dirty="0">
                <a:latin typeface="IPAPANNEW"/>
                <a:ea typeface="华文细黑"/>
                <a:cs typeface="Times New Roman"/>
              </a:rPr>
              <a:t> </a:t>
            </a:r>
            <a:r>
              <a:rPr lang="en-US" altLang="zh-CN" sz="2400" kern="100" dirty="0" smtClean="0">
                <a:latin typeface="IPAPANNEW"/>
                <a:ea typeface="华文细黑"/>
                <a:cs typeface="Times New Roman"/>
              </a:rPr>
              <a:t>   </a:t>
            </a:r>
            <a:r>
              <a:rPr lang="zh-CN" altLang="zh-CN" sz="2400" kern="100" dirty="0" smtClean="0">
                <a:latin typeface="IPAPANNEW"/>
                <a:ea typeface="华文细黑"/>
                <a:cs typeface="Times New Roman"/>
              </a:rPr>
              <a:t>傅</a:t>
            </a:r>
            <a:r>
              <a:rPr lang="en-US" altLang="zh-CN" sz="2400" kern="100" dirty="0">
                <a:latin typeface="IPAPANNEW"/>
                <a:ea typeface="华文细黑"/>
                <a:cs typeface="Times New Roman"/>
              </a:rPr>
              <a:t>/</a:t>
            </a:r>
            <a:r>
              <a:rPr lang="zh-CN" altLang="zh-CN" sz="2400" kern="100" dirty="0">
                <a:latin typeface="Times New Roman"/>
                <a:ea typeface="华文细黑"/>
                <a:cs typeface="Times New Roman"/>
              </a:rPr>
              <a:t>教之经典</a:t>
            </a:r>
            <a:r>
              <a:rPr lang="en-US" altLang="zh-CN" sz="2400" kern="100" dirty="0">
                <a:latin typeface="Times New Roman"/>
                <a:ea typeface="华文细黑"/>
                <a:cs typeface="Courier New"/>
              </a:rPr>
              <a:t>/</a:t>
            </a:r>
            <a:r>
              <a:rPr lang="zh-CN" altLang="zh-CN" sz="2400" kern="100" dirty="0">
                <a:latin typeface="Times New Roman"/>
                <a:ea typeface="华文细黑"/>
                <a:cs typeface="Times New Roman"/>
              </a:rPr>
              <a:t>以道其志</a:t>
            </a:r>
            <a:endParaRPr lang="zh-CN" altLang="zh-CN" sz="1000" kern="100" dirty="0">
              <a:latin typeface="宋体"/>
              <a:cs typeface="Courier New"/>
            </a:endParaRPr>
          </a:p>
          <a:p>
            <a:pPr algn="just">
              <a:lnSpc>
                <a:spcPct val="140000"/>
              </a:lnSpc>
              <a:spcAft>
                <a:spcPts val="0"/>
              </a:spcAft>
            </a:pPr>
            <a:r>
              <a:rPr lang="en-US" altLang="zh-CN" sz="2400" kern="100" dirty="0">
                <a:latin typeface="Times New Roman"/>
                <a:ea typeface="华文细黑"/>
                <a:cs typeface="Courier New"/>
              </a:rPr>
              <a:t>C.</a:t>
            </a:r>
            <a:r>
              <a:rPr lang="zh-CN" altLang="zh-CN" sz="2400" kern="100" dirty="0">
                <a:latin typeface="Times New Roman"/>
                <a:ea typeface="华文细黑"/>
                <a:cs typeface="Times New Roman"/>
              </a:rPr>
              <a:t>礼制</a:t>
            </a:r>
            <a:r>
              <a:rPr lang="en-US" altLang="zh-CN" sz="2400" kern="100" dirty="0">
                <a:latin typeface="IPAPANNEW"/>
                <a:ea typeface="华文细黑"/>
                <a:cs typeface="Times New Roman"/>
              </a:rPr>
              <a:t>/</a:t>
            </a:r>
            <a:r>
              <a:rPr lang="zh-CN" altLang="zh-CN" sz="2400" kern="100" dirty="0">
                <a:latin typeface="IPAPANNEW"/>
                <a:ea typeface="华文细黑"/>
                <a:cs typeface="Times New Roman"/>
              </a:rPr>
              <a:t>人君之子</a:t>
            </a:r>
            <a:r>
              <a:rPr lang="en-US" altLang="zh-CN" sz="2400" kern="100" dirty="0">
                <a:latin typeface="IPAPANNEW"/>
                <a:ea typeface="华文细黑"/>
                <a:cs typeface="Times New Roman"/>
              </a:rPr>
              <a:t>/</a:t>
            </a:r>
            <a:r>
              <a:rPr lang="zh-CN" altLang="zh-CN" sz="2400" kern="100" dirty="0">
                <a:latin typeface="Times New Roman"/>
                <a:ea typeface="华文细黑"/>
                <a:cs typeface="Times New Roman"/>
              </a:rPr>
              <a:t>年八岁</a:t>
            </a:r>
            <a:r>
              <a:rPr lang="en-US" altLang="zh-CN" sz="2400" kern="100" dirty="0">
                <a:latin typeface="IPAPANNEW"/>
                <a:ea typeface="华文细黑"/>
                <a:cs typeface="Times New Roman"/>
              </a:rPr>
              <a:t>/</a:t>
            </a:r>
            <a:r>
              <a:rPr lang="zh-CN" altLang="zh-CN" sz="2400" kern="100" dirty="0">
                <a:latin typeface="IPAPANNEW"/>
                <a:ea typeface="华文细黑"/>
                <a:cs typeface="Times New Roman"/>
              </a:rPr>
              <a:t>为置少傅</a:t>
            </a:r>
            <a:r>
              <a:rPr lang="en-US" altLang="zh-CN" sz="2400" kern="100" dirty="0">
                <a:latin typeface="IPAPANNEW"/>
                <a:ea typeface="华文细黑"/>
                <a:cs typeface="Times New Roman"/>
              </a:rPr>
              <a:t>/</a:t>
            </a:r>
            <a:r>
              <a:rPr lang="zh-CN" altLang="zh-CN" sz="2400" kern="100" dirty="0">
                <a:latin typeface="Times New Roman"/>
                <a:ea typeface="华文细黑"/>
                <a:cs typeface="Times New Roman"/>
              </a:rPr>
              <a:t>教之书计</a:t>
            </a:r>
            <a:r>
              <a:rPr lang="en-US" altLang="zh-CN" sz="2400" kern="100" dirty="0">
                <a:latin typeface="IPAPANNEW"/>
                <a:ea typeface="华文细黑"/>
                <a:cs typeface="Times New Roman"/>
              </a:rPr>
              <a:t>/</a:t>
            </a:r>
            <a:r>
              <a:rPr lang="zh-CN" altLang="zh-CN" sz="2400" kern="100" dirty="0">
                <a:latin typeface="IPAPANNEW"/>
                <a:ea typeface="华文细黑"/>
                <a:cs typeface="Times New Roman"/>
              </a:rPr>
              <a:t>以开其明</a:t>
            </a:r>
            <a:r>
              <a:rPr lang="en-US" altLang="zh-CN" sz="2400" kern="100" dirty="0">
                <a:latin typeface="IPAPANNEW"/>
                <a:ea typeface="华文细黑"/>
                <a:cs typeface="Times New Roman"/>
              </a:rPr>
              <a:t>/</a:t>
            </a:r>
            <a:r>
              <a:rPr lang="zh-CN" altLang="zh-CN" sz="2400" kern="100" dirty="0">
                <a:latin typeface="Times New Roman"/>
                <a:ea typeface="华文细黑"/>
                <a:cs typeface="Times New Roman"/>
              </a:rPr>
              <a:t>十五置</a:t>
            </a:r>
            <a:r>
              <a:rPr lang="zh-CN" altLang="zh-CN" sz="2400" kern="100" dirty="0" smtClean="0">
                <a:latin typeface="Times New Roman"/>
                <a:ea typeface="华文细黑"/>
                <a:cs typeface="Times New Roman"/>
              </a:rPr>
              <a:t>太</a:t>
            </a:r>
            <a:endParaRPr lang="en-US" altLang="zh-CN" sz="2400" kern="100" dirty="0" smtClean="0">
              <a:latin typeface="Times New Roman"/>
              <a:ea typeface="华文细黑"/>
              <a:cs typeface="Times New Roman"/>
            </a:endParaRPr>
          </a:p>
          <a:p>
            <a:pPr algn="just">
              <a:lnSpc>
                <a:spcPct val="140000"/>
              </a:lnSpc>
              <a:spcAft>
                <a:spcPts val="0"/>
              </a:spcAft>
            </a:pPr>
            <a:r>
              <a:rPr lang="en-US" altLang="zh-CN" sz="2400" kern="100" dirty="0">
                <a:latin typeface="Times New Roman"/>
                <a:ea typeface="华文细黑"/>
                <a:cs typeface="Times New Roman"/>
              </a:rPr>
              <a:t> </a:t>
            </a:r>
            <a:r>
              <a:rPr lang="en-US" altLang="zh-CN" sz="2400" kern="100" dirty="0" smtClean="0">
                <a:latin typeface="Times New Roman"/>
                <a:ea typeface="华文细黑"/>
                <a:cs typeface="Times New Roman"/>
              </a:rPr>
              <a:t>   </a:t>
            </a:r>
            <a:r>
              <a:rPr lang="zh-CN" altLang="zh-CN" sz="2400" kern="100" dirty="0" smtClean="0">
                <a:latin typeface="Times New Roman"/>
                <a:ea typeface="华文细黑"/>
                <a:cs typeface="Times New Roman"/>
              </a:rPr>
              <a:t>傅</a:t>
            </a:r>
            <a:r>
              <a:rPr lang="zh-CN" altLang="zh-CN" sz="2400" kern="100" dirty="0">
                <a:latin typeface="Times New Roman"/>
                <a:ea typeface="华文细黑"/>
                <a:cs typeface="Times New Roman"/>
              </a:rPr>
              <a:t>教之</a:t>
            </a:r>
            <a:r>
              <a:rPr lang="en-US" altLang="zh-CN" sz="2400" kern="100" dirty="0">
                <a:latin typeface="Times New Roman"/>
                <a:ea typeface="华文细黑"/>
                <a:cs typeface="Courier New"/>
              </a:rPr>
              <a:t>/</a:t>
            </a:r>
            <a:r>
              <a:rPr lang="zh-CN" altLang="zh-CN" sz="2400" kern="100" dirty="0">
                <a:latin typeface="Times New Roman"/>
                <a:ea typeface="华文细黑"/>
                <a:cs typeface="Times New Roman"/>
              </a:rPr>
              <a:t>经典以道其志</a:t>
            </a:r>
            <a:endParaRPr lang="zh-CN" altLang="zh-CN" sz="1000" kern="100" dirty="0">
              <a:latin typeface="宋体"/>
              <a:cs typeface="Courier New"/>
            </a:endParaRPr>
          </a:p>
          <a:p>
            <a:pPr algn="just">
              <a:lnSpc>
                <a:spcPct val="140000"/>
              </a:lnSpc>
              <a:spcAft>
                <a:spcPts val="0"/>
              </a:spcAft>
            </a:pPr>
            <a:r>
              <a:rPr lang="en-US" altLang="zh-CN" sz="2400" kern="100" dirty="0">
                <a:latin typeface="Times New Roman"/>
                <a:ea typeface="华文细黑"/>
                <a:cs typeface="Courier New"/>
              </a:rPr>
              <a:t>D.</a:t>
            </a:r>
            <a:r>
              <a:rPr lang="zh-CN" altLang="zh-CN" sz="2400" kern="100" dirty="0">
                <a:latin typeface="Times New Roman"/>
                <a:ea typeface="华文细黑"/>
                <a:cs typeface="Times New Roman"/>
              </a:rPr>
              <a:t>礼制</a:t>
            </a:r>
            <a:r>
              <a:rPr lang="en-US" altLang="zh-CN" sz="2400" kern="100" dirty="0">
                <a:latin typeface="IPAPANNEW"/>
                <a:ea typeface="华文细黑"/>
                <a:cs typeface="Times New Roman"/>
              </a:rPr>
              <a:t>/</a:t>
            </a:r>
            <a:r>
              <a:rPr lang="zh-CN" altLang="zh-CN" sz="2400" kern="100" dirty="0">
                <a:latin typeface="IPAPANNEW"/>
                <a:ea typeface="华文细黑"/>
                <a:cs typeface="Times New Roman"/>
              </a:rPr>
              <a:t>人君之子年八岁</a:t>
            </a:r>
            <a:r>
              <a:rPr lang="en-US" altLang="zh-CN" sz="2400" kern="100" dirty="0">
                <a:latin typeface="IPAPANNEW"/>
                <a:ea typeface="华文细黑"/>
                <a:cs typeface="Times New Roman"/>
              </a:rPr>
              <a:t>/</a:t>
            </a:r>
            <a:r>
              <a:rPr lang="zh-CN" altLang="zh-CN" sz="2400" kern="100" dirty="0">
                <a:latin typeface="Times New Roman"/>
                <a:ea typeface="华文细黑"/>
                <a:cs typeface="Times New Roman"/>
              </a:rPr>
              <a:t>为置少傅</a:t>
            </a:r>
            <a:r>
              <a:rPr lang="en-US" altLang="zh-CN" sz="2400" kern="100" dirty="0">
                <a:latin typeface="IPAPANNEW"/>
                <a:ea typeface="华文细黑"/>
                <a:cs typeface="Times New Roman"/>
              </a:rPr>
              <a:t>/</a:t>
            </a:r>
            <a:r>
              <a:rPr lang="zh-CN" altLang="zh-CN" sz="2400" kern="100" dirty="0">
                <a:latin typeface="IPAPANNEW"/>
                <a:ea typeface="华文细黑"/>
                <a:cs typeface="Times New Roman"/>
              </a:rPr>
              <a:t>教之书计</a:t>
            </a:r>
            <a:r>
              <a:rPr lang="en-US" altLang="zh-CN" sz="2400" kern="100" dirty="0">
                <a:latin typeface="IPAPANNEW"/>
                <a:ea typeface="华文细黑"/>
                <a:cs typeface="Times New Roman"/>
              </a:rPr>
              <a:t>/</a:t>
            </a:r>
            <a:r>
              <a:rPr lang="zh-CN" altLang="zh-CN" sz="2400" kern="100" dirty="0">
                <a:latin typeface="Times New Roman"/>
                <a:ea typeface="华文细黑"/>
                <a:cs typeface="Times New Roman"/>
              </a:rPr>
              <a:t>以开其明</a:t>
            </a:r>
            <a:r>
              <a:rPr lang="en-US" altLang="zh-CN" sz="2400" kern="100" dirty="0">
                <a:latin typeface="IPAPANNEW"/>
                <a:ea typeface="华文细黑"/>
                <a:cs typeface="Times New Roman"/>
              </a:rPr>
              <a:t>/</a:t>
            </a:r>
            <a:r>
              <a:rPr lang="zh-CN" altLang="zh-CN" sz="2400" kern="100" dirty="0">
                <a:latin typeface="IPAPANNEW"/>
                <a:ea typeface="华文细黑"/>
                <a:cs typeface="Times New Roman"/>
              </a:rPr>
              <a:t>十五置</a:t>
            </a:r>
            <a:r>
              <a:rPr lang="zh-CN" altLang="zh-CN" sz="2400" kern="100" dirty="0" smtClean="0">
                <a:latin typeface="IPAPANNEW"/>
                <a:ea typeface="华文细黑"/>
                <a:cs typeface="Times New Roman"/>
              </a:rPr>
              <a:t>太</a:t>
            </a:r>
            <a:endParaRPr lang="en-US" altLang="zh-CN" sz="2400" kern="100" dirty="0" smtClean="0">
              <a:latin typeface="IPAPANNEW"/>
              <a:ea typeface="华文细黑"/>
              <a:cs typeface="Times New Roman"/>
            </a:endParaRPr>
          </a:p>
          <a:p>
            <a:pPr algn="just">
              <a:lnSpc>
                <a:spcPct val="140000"/>
              </a:lnSpc>
              <a:spcAft>
                <a:spcPts val="0"/>
              </a:spcAft>
            </a:pPr>
            <a:r>
              <a:rPr lang="en-US" altLang="zh-CN" sz="2400" kern="100" dirty="0">
                <a:latin typeface="IPAPANNEW"/>
                <a:ea typeface="华文细黑"/>
                <a:cs typeface="Times New Roman"/>
              </a:rPr>
              <a:t> </a:t>
            </a:r>
            <a:r>
              <a:rPr lang="en-US" altLang="zh-CN" sz="2400" kern="100" dirty="0" smtClean="0">
                <a:latin typeface="IPAPANNEW"/>
                <a:ea typeface="华文细黑"/>
                <a:cs typeface="Times New Roman"/>
              </a:rPr>
              <a:t>   </a:t>
            </a:r>
            <a:r>
              <a:rPr lang="zh-CN" altLang="zh-CN" sz="2400" kern="100" dirty="0" smtClean="0">
                <a:latin typeface="IPAPANNEW"/>
                <a:ea typeface="华文细黑"/>
                <a:cs typeface="Times New Roman"/>
              </a:rPr>
              <a:t>傅</a:t>
            </a:r>
            <a:r>
              <a:rPr lang="en-US" altLang="zh-CN" sz="2400" kern="100" dirty="0">
                <a:latin typeface="IPAPANNEW"/>
                <a:ea typeface="华文细黑"/>
                <a:cs typeface="Times New Roman"/>
              </a:rPr>
              <a:t>/</a:t>
            </a:r>
            <a:r>
              <a:rPr lang="zh-CN" altLang="zh-CN" sz="2400" kern="100" dirty="0">
                <a:latin typeface="Times New Roman"/>
                <a:ea typeface="华文细黑"/>
                <a:cs typeface="Times New Roman"/>
              </a:rPr>
              <a:t>教之经典</a:t>
            </a:r>
            <a:r>
              <a:rPr lang="en-US" altLang="zh-CN" sz="2400" kern="100" dirty="0">
                <a:latin typeface="Times New Roman"/>
                <a:ea typeface="华文细黑"/>
                <a:cs typeface="Courier New"/>
              </a:rPr>
              <a:t>/</a:t>
            </a:r>
            <a:r>
              <a:rPr lang="zh-CN" altLang="zh-CN" sz="2400" kern="100" dirty="0">
                <a:latin typeface="Times New Roman"/>
                <a:ea typeface="华文细黑"/>
                <a:cs typeface="Times New Roman"/>
              </a:rPr>
              <a:t>以道其志</a:t>
            </a:r>
            <a:endParaRPr lang="zh-CN" altLang="zh-CN" sz="1000" kern="100" dirty="0">
              <a:effectLst/>
              <a:latin typeface="宋体"/>
              <a:cs typeface="Courier New"/>
            </a:endParaRPr>
          </a:p>
        </p:txBody>
      </p:sp>
      <p:sp>
        <p:nvSpPr>
          <p:cNvPr id="16" name="TextBox 15">
            <a:hlinkClick r:id="rId11" action="ppaction://hlinksldjump"/>
          </p:cNvPr>
          <p:cNvSpPr txBox="1"/>
          <p:nvPr/>
        </p:nvSpPr>
        <p:spPr>
          <a:xfrm>
            <a:off x="7313291" y="76846"/>
            <a:ext cx="84860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9</a:t>
            </a:r>
            <a:endParaRPr lang="zh-CN" altLang="en-US"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393781303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24"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25" name="表格 24"/>
          <p:cNvGraphicFramePr>
            <a:graphicFrameLocks noGrp="1"/>
          </p:cNvGraphicFramePr>
          <p:nvPr>
            <p:extLst>
              <p:ext uri="{D42A27DB-BD31-4B8C-83A1-F6EECF244321}">
                <p14:modId xmlns:p14="http://schemas.microsoft.com/office/powerpoint/2010/main" val="4255744904"/>
              </p:ext>
            </p:extLst>
          </p:nvPr>
        </p:nvGraphicFramePr>
        <p:xfrm>
          <a:off x="381908" y="85780"/>
          <a:ext cx="8654590" cy="335280"/>
        </p:xfrm>
        <a:graphic>
          <a:graphicData uri="http://schemas.openxmlformats.org/drawingml/2006/table">
            <a:tbl>
              <a:tblPr firstRow="1" bandRow="1">
                <a:tableStyleId>{5C22544A-7EE6-4342-B048-85BDC9FD1C3A}</a:tableStyleId>
              </a:tblPr>
              <a:tblGrid>
                <a:gridCol w="865459"/>
                <a:gridCol w="865459"/>
                <a:gridCol w="865459"/>
                <a:gridCol w="865459"/>
                <a:gridCol w="865459"/>
                <a:gridCol w="865459"/>
                <a:gridCol w="865459"/>
                <a:gridCol w="865459"/>
                <a:gridCol w="865459"/>
                <a:gridCol w="865459"/>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26" name="TextBox 25">
            <a:hlinkClick r:id="rId2" action="ppaction://hlinksldjump"/>
          </p:cNvPr>
          <p:cNvSpPr txBox="1"/>
          <p:nvPr/>
        </p:nvSpPr>
        <p:spPr>
          <a:xfrm>
            <a:off x="386062" y="80576"/>
            <a:ext cx="85285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27" name="TextBox 26">
            <a:hlinkClick r:id="rId3" action="ppaction://hlinksldjump"/>
          </p:cNvPr>
          <p:cNvSpPr txBox="1"/>
          <p:nvPr/>
        </p:nvSpPr>
        <p:spPr>
          <a:xfrm>
            <a:off x="1255538" y="82094"/>
            <a:ext cx="848606"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28" name="TextBox 27">
            <a:hlinkClick r:id="rId4" action="ppaction://hlinksldjump"/>
          </p:cNvPr>
          <p:cNvSpPr txBox="1"/>
          <p:nvPr/>
        </p:nvSpPr>
        <p:spPr>
          <a:xfrm>
            <a:off x="2118196" y="81950"/>
            <a:ext cx="85350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29" name="TextBox 28">
            <a:hlinkClick r:id="rId5" action="ppaction://hlinksldjump"/>
          </p:cNvPr>
          <p:cNvSpPr txBox="1"/>
          <p:nvPr/>
        </p:nvSpPr>
        <p:spPr>
          <a:xfrm>
            <a:off x="2986577" y="81950"/>
            <a:ext cx="845056"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30" name="TextBox 29">
            <a:hlinkClick r:id="rId6" action="ppaction://hlinksldjump"/>
          </p:cNvPr>
          <p:cNvSpPr txBox="1"/>
          <p:nvPr/>
        </p:nvSpPr>
        <p:spPr>
          <a:xfrm>
            <a:off x="3850578" y="81950"/>
            <a:ext cx="84993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31" name="TextBox 30">
            <a:hlinkClick r:id="rId7" action="ppaction://hlinksldjump"/>
          </p:cNvPr>
          <p:cNvSpPr txBox="1"/>
          <p:nvPr/>
        </p:nvSpPr>
        <p:spPr>
          <a:xfrm>
            <a:off x="4722026" y="81950"/>
            <a:ext cx="840208"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32" name="TextBox 31">
            <a:hlinkClick r:id="rId8" action="ppaction://hlinksldjump"/>
          </p:cNvPr>
          <p:cNvSpPr txBox="1"/>
          <p:nvPr/>
        </p:nvSpPr>
        <p:spPr>
          <a:xfrm>
            <a:off x="5588018" y="87054"/>
            <a:ext cx="836690" cy="335202"/>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33" name="TextBox 32">
            <a:hlinkClick r:id="rId9" action="ppaction://hlinksldjump"/>
          </p:cNvPr>
          <p:cNvSpPr txBox="1"/>
          <p:nvPr/>
        </p:nvSpPr>
        <p:spPr>
          <a:xfrm>
            <a:off x="6456726" y="81950"/>
            <a:ext cx="846375"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
        <p:nvSpPr>
          <p:cNvPr id="35" name="TextBox 34">
            <a:hlinkClick r:id="rId10" action="ppaction://hlinksldjump"/>
          </p:cNvPr>
          <p:cNvSpPr txBox="1"/>
          <p:nvPr/>
        </p:nvSpPr>
        <p:spPr>
          <a:xfrm>
            <a:off x="8177791" y="79362"/>
            <a:ext cx="842416"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10</a:t>
            </a:r>
            <a:endParaRPr lang="zh-CN" altLang="en-US" sz="1600" b="1" dirty="0">
              <a:latin typeface="Times New Roman" pitchFamily="18" charset="0"/>
              <a:cs typeface="Times New Roman" pitchFamily="18" charset="0"/>
            </a:endParaRPr>
          </a:p>
        </p:txBody>
      </p:sp>
      <p:sp>
        <p:nvSpPr>
          <p:cNvPr id="4" name="矩形 3"/>
          <p:cNvSpPr/>
          <p:nvPr/>
        </p:nvSpPr>
        <p:spPr>
          <a:xfrm>
            <a:off x="276147" y="612294"/>
            <a:ext cx="8590045" cy="4293483"/>
          </a:xfrm>
          <a:prstGeom prst="rect">
            <a:avLst/>
          </a:prstGeom>
        </p:spPr>
        <p:txBody>
          <a:bodyPr wrap="square">
            <a:spAutoFit/>
          </a:bodyPr>
          <a:lstStyle/>
          <a:p>
            <a:pPr algn="just">
              <a:lnSpc>
                <a:spcPct val="150000"/>
              </a:lnSpc>
              <a:spcAft>
                <a:spcPts val="0"/>
              </a:spcAft>
            </a:pPr>
            <a:r>
              <a:rPr lang="zh-CN" altLang="zh-CN" sz="2600" kern="100" dirty="0">
                <a:solidFill>
                  <a:srgbClr val="0000FF"/>
                </a:solidFill>
                <a:latin typeface="Times New Roman"/>
                <a:ea typeface="华文细黑"/>
                <a:cs typeface="Times New Roman"/>
              </a:rPr>
              <a:t>解析</a:t>
            </a:r>
            <a:r>
              <a:rPr lang="zh-CN" altLang="zh-CN" sz="2600" kern="100" dirty="0">
                <a:latin typeface="Times New Roman"/>
                <a:ea typeface="华文细黑"/>
                <a:cs typeface="Times New Roman"/>
              </a:rPr>
              <a:t>　可以采用语感法、句式法、对称法、虚词法等方法断句。</a:t>
            </a:r>
            <a:endParaRPr lang="zh-CN" altLang="zh-CN" sz="1050" kern="100" dirty="0">
              <a:latin typeface="宋体"/>
              <a:cs typeface="Courier New"/>
            </a:endParaRPr>
          </a:p>
          <a:p>
            <a:pPr algn="just">
              <a:lnSpc>
                <a:spcPct val="150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en-US" altLang="zh-CN" sz="2600" kern="100" dirty="0" smtClean="0">
                <a:solidFill>
                  <a:srgbClr val="E46C0A"/>
                </a:solidFill>
                <a:latin typeface="Times New Roman"/>
                <a:ea typeface="华文细黑"/>
                <a:cs typeface="Courier New"/>
              </a:rPr>
              <a:t>D</a:t>
            </a:r>
            <a:endParaRPr lang="en-US" altLang="zh-CN" sz="1050" kern="100" dirty="0" smtClean="0">
              <a:latin typeface="宋体"/>
              <a:cs typeface="Courier New"/>
            </a:endParaRPr>
          </a:p>
          <a:p>
            <a:pPr algn="just">
              <a:lnSpc>
                <a:spcPct val="150000"/>
              </a:lnSpc>
              <a:spcAft>
                <a:spcPts val="0"/>
              </a:spcAft>
            </a:pPr>
            <a:r>
              <a:rPr lang="en-US" altLang="zh-CN" sz="2600" kern="100" dirty="0" err="1">
                <a:solidFill>
                  <a:srgbClr val="0000FF"/>
                </a:solidFill>
                <a:latin typeface="华文细黑"/>
                <a:ea typeface="华文细黑"/>
                <a:cs typeface="Times New Roman"/>
              </a:rPr>
              <a:t>参考译文</a:t>
            </a:r>
            <a:r>
              <a:rPr lang="en-US" altLang="zh-CN" sz="2600" kern="100" dirty="0">
                <a:solidFill>
                  <a:srgbClr val="0000FF"/>
                </a:solidFill>
                <a:latin typeface="Times New Roman"/>
                <a:ea typeface="华文细黑"/>
                <a:cs typeface="Courier New"/>
              </a:rPr>
              <a:t> </a:t>
            </a:r>
          </a:p>
          <a:p>
            <a:pPr algn="just">
              <a:lnSpc>
                <a:spcPct val="150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杨</a:t>
            </a:r>
            <a:r>
              <a:rPr lang="zh-CN" altLang="zh-CN" sz="2600" kern="100" dirty="0">
                <a:latin typeface="Times New Roman"/>
                <a:ea typeface="华文细黑"/>
                <a:cs typeface="Times New Roman"/>
              </a:rPr>
              <a:t>终字子山，是蜀郡成都人。十三岁时，任郡中小吏，太守看重他的才能，派他到京城从师学习，学《春秋》。显宗时，召他到兰台，任命他为校书郎</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
        <p:nvSpPr>
          <p:cNvPr id="16" name="TextBox 15">
            <a:hlinkClick r:id="rId11" action="ppaction://hlinksldjump"/>
          </p:cNvPr>
          <p:cNvSpPr txBox="1"/>
          <p:nvPr/>
        </p:nvSpPr>
        <p:spPr>
          <a:xfrm>
            <a:off x="7313291" y="76846"/>
            <a:ext cx="84860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9</a:t>
            </a:r>
            <a:endParaRPr lang="zh-CN" altLang="en-US"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8939700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blinds(horizontal)">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blinds(horizontal)">
                                      <p:cBhvr>
                                        <p:cTn id="12" dur="500"/>
                                        <p:tgtEl>
                                          <p:spTgt spid="4">
                                            <p:txEl>
                                              <p:pRg st="2" end="2"/>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animEffect transition="in" filter="blinds(horizontal)">
                                      <p:cBhvr>
                                        <p:cTn id="15"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24"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25" name="表格 24"/>
          <p:cNvGraphicFramePr>
            <a:graphicFrameLocks noGrp="1"/>
          </p:cNvGraphicFramePr>
          <p:nvPr>
            <p:extLst>
              <p:ext uri="{D42A27DB-BD31-4B8C-83A1-F6EECF244321}">
                <p14:modId xmlns:p14="http://schemas.microsoft.com/office/powerpoint/2010/main" val="2072026208"/>
              </p:ext>
            </p:extLst>
          </p:nvPr>
        </p:nvGraphicFramePr>
        <p:xfrm>
          <a:off x="381908" y="85780"/>
          <a:ext cx="8654590" cy="335280"/>
        </p:xfrm>
        <a:graphic>
          <a:graphicData uri="http://schemas.openxmlformats.org/drawingml/2006/table">
            <a:tbl>
              <a:tblPr firstRow="1" bandRow="1">
                <a:tableStyleId>{5C22544A-7EE6-4342-B048-85BDC9FD1C3A}</a:tableStyleId>
              </a:tblPr>
              <a:tblGrid>
                <a:gridCol w="865459"/>
                <a:gridCol w="865459"/>
                <a:gridCol w="865459"/>
                <a:gridCol w="865459"/>
                <a:gridCol w="865459"/>
                <a:gridCol w="865459"/>
                <a:gridCol w="865459"/>
                <a:gridCol w="865459"/>
                <a:gridCol w="865459"/>
                <a:gridCol w="865459"/>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26" name="TextBox 25">
            <a:hlinkClick r:id="rId2" action="ppaction://hlinksldjump"/>
          </p:cNvPr>
          <p:cNvSpPr txBox="1"/>
          <p:nvPr/>
        </p:nvSpPr>
        <p:spPr>
          <a:xfrm>
            <a:off x="386062" y="80576"/>
            <a:ext cx="85285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27" name="TextBox 26">
            <a:hlinkClick r:id="rId3" action="ppaction://hlinksldjump"/>
          </p:cNvPr>
          <p:cNvSpPr txBox="1"/>
          <p:nvPr/>
        </p:nvSpPr>
        <p:spPr>
          <a:xfrm>
            <a:off x="1255538" y="82094"/>
            <a:ext cx="848606"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28" name="TextBox 27">
            <a:hlinkClick r:id="rId4" action="ppaction://hlinksldjump"/>
          </p:cNvPr>
          <p:cNvSpPr txBox="1"/>
          <p:nvPr/>
        </p:nvSpPr>
        <p:spPr>
          <a:xfrm>
            <a:off x="2118196" y="81950"/>
            <a:ext cx="85350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29" name="TextBox 28">
            <a:hlinkClick r:id="rId5" action="ppaction://hlinksldjump"/>
          </p:cNvPr>
          <p:cNvSpPr txBox="1"/>
          <p:nvPr/>
        </p:nvSpPr>
        <p:spPr>
          <a:xfrm>
            <a:off x="2986577" y="81950"/>
            <a:ext cx="845056"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30" name="TextBox 29">
            <a:hlinkClick r:id="rId6" action="ppaction://hlinksldjump"/>
          </p:cNvPr>
          <p:cNvSpPr txBox="1"/>
          <p:nvPr/>
        </p:nvSpPr>
        <p:spPr>
          <a:xfrm>
            <a:off x="3850578" y="81950"/>
            <a:ext cx="84993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31" name="TextBox 30">
            <a:hlinkClick r:id="rId7" action="ppaction://hlinksldjump"/>
          </p:cNvPr>
          <p:cNvSpPr txBox="1"/>
          <p:nvPr/>
        </p:nvSpPr>
        <p:spPr>
          <a:xfrm>
            <a:off x="4722026" y="81950"/>
            <a:ext cx="840208"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32" name="TextBox 31">
            <a:hlinkClick r:id="rId8" action="ppaction://hlinksldjump"/>
          </p:cNvPr>
          <p:cNvSpPr txBox="1"/>
          <p:nvPr/>
        </p:nvSpPr>
        <p:spPr>
          <a:xfrm>
            <a:off x="5588018" y="87054"/>
            <a:ext cx="836690" cy="335202"/>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33" name="TextBox 32">
            <a:hlinkClick r:id="rId9" action="ppaction://hlinksldjump"/>
          </p:cNvPr>
          <p:cNvSpPr txBox="1"/>
          <p:nvPr/>
        </p:nvSpPr>
        <p:spPr>
          <a:xfrm>
            <a:off x="6456726" y="81950"/>
            <a:ext cx="846375"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
        <p:nvSpPr>
          <p:cNvPr id="35" name="TextBox 34">
            <a:hlinkClick r:id="rId10" action="ppaction://hlinksldjump"/>
          </p:cNvPr>
          <p:cNvSpPr txBox="1"/>
          <p:nvPr/>
        </p:nvSpPr>
        <p:spPr>
          <a:xfrm>
            <a:off x="8177791" y="79362"/>
            <a:ext cx="842416"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10</a:t>
            </a:r>
            <a:endParaRPr lang="zh-CN" altLang="en-US" sz="1600" b="1" dirty="0">
              <a:latin typeface="Times New Roman" pitchFamily="18" charset="0"/>
              <a:cs typeface="Times New Roman" pitchFamily="18" charset="0"/>
            </a:endParaRPr>
          </a:p>
        </p:txBody>
      </p:sp>
      <p:sp>
        <p:nvSpPr>
          <p:cNvPr id="4" name="矩形 3"/>
          <p:cNvSpPr/>
          <p:nvPr/>
        </p:nvSpPr>
        <p:spPr>
          <a:xfrm>
            <a:off x="136962" y="540286"/>
            <a:ext cx="8850331" cy="4293483"/>
          </a:xfrm>
          <a:prstGeom prst="rect">
            <a:avLst/>
          </a:prstGeom>
        </p:spPr>
        <p:txBody>
          <a:bodyPr wrap="square">
            <a:spAutoFit/>
          </a:bodyPr>
          <a:lstStyle/>
          <a:p>
            <a:pPr lvl="0" algn="dist">
              <a:lnSpc>
                <a:spcPct val="150000"/>
              </a:lnSpc>
            </a:pPr>
            <a:r>
              <a:rPr lang="en-US" altLang="zh-CN" sz="2600" dirty="0" smtClean="0">
                <a:latin typeface="Times New Roman"/>
                <a:ea typeface="华文细黑"/>
                <a:cs typeface="Times New Roman"/>
              </a:rPr>
              <a:t>        </a:t>
            </a:r>
            <a:r>
              <a:rPr lang="zh-CN" altLang="zh-CN" sz="2600" dirty="0" smtClean="0">
                <a:latin typeface="Times New Roman"/>
                <a:ea typeface="华文细黑"/>
                <a:cs typeface="Times New Roman"/>
              </a:rPr>
              <a:t>建</a:t>
            </a:r>
            <a:r>
              <a:rPr lang="zh-CN" altLang="zh-CN" sz="2600" dirty="0">
                <a:latin typeface="Times New Roman"/>
                <a:ea typeface="华文细黑"/>
                <a:cs typeface="Times New Roman"/>
              </a:rPr>
              <a:t>初元年，大旱，谷价昂贵，杨终认为广陵、楚、淮阳、济南等处的牢狱，流放的人上万，又聚居在边远地区，官吏百姓和配偶长期别离，于是上书道：</a:t>
            </a:r>
            <a:r>
              <a:rPr lang="en-US" altLang="zh-CN" sz="2600" dirty="0">
                <a:latin typeface="宋体"/>
                <a:ea typeface="华文细黑"/>
                <a:cs typeface="Times New Roman"/>
              </a:rPr>
              <a:t>“</a:t>
            </a:r>
            <a:r>
              <a:rPr lang="zh-CN" altLang="zh-CN" sz="2600" dirty="0">
                <a:latin typeface="Times New Roman"/>
                <a:ea typeface="华文细黑"/>
                <a:cs typeface="Times New Roman"/>
              </a:rPr>
              <a:t>秦朝政治制度残暴，违背天意，一个人有罪，连累三族。高祖平定叛乱，约法三章。太宗极富仁德，废除一人犯法其妻子儿女连带受罚的法律</a:t>
            </a:r>
            <a:r>
              <a:rPr lang="zh-CN" altLang="zh-CN" sz="2600" dirty="0" smtClean="0">
                <a:latin typeface="Times New Roman"/>
                <a:ea typeface="华文细黑"/>
                <a:cs typeface="Times New Roman"/>
              </a:rPr>
              <a:t>。</a:t>
            </a:r>
            <a:r>
              <a:rPr lang="zh-CN" altLang="zh-CN" sz="2600" dirty="0">
                <a:latin typeface="Times New Roman"/>
                <a:ea typeface="华文细黑"/>
                <a:cs typeface="Times New Roman"/>
              </a:rPr>
              <a:t>万民宽舒，蒙受再生之福，恩泽施及昆虫，功绩流传万世。自永平以来</a:t>
            </a:r>
            <a:r>
              <a:rPr lang="zh-CN" altLang="zh-CN" sz="2600" dirty="0" smtClean="0">
                <a:latin typeface="Times New Roman"/>
                <a:ea typeface="华文细黑"/>
                <a:cs typeface="Times New Roman"/>
              </a:rPr>
              <a:t>，</a:t>
            </a:r>
            <a:r>
              <a:rPr lang="zh-CN" altLang="zh-CN" sz="2600" dirty="0">
                <a:latin typeface="Times New Roman"/>
                <a:ea typeface="华文细黑"/>
                <a:cs typeface="Times New Roman"/>
              </a:rPr>
              <a:t>连续不断地发生大案，官吏深究彻查</a:t>
            </a:r>
            <a:r>
              <a:rPr lang="zh-CN" altLang="zh-CN" sz="2600" dirty="0" smtClean="0">
                <a:latin typeface="Times New Roman"/>
                <a:ea typeface="华文细黑"/>
                <a:cs typeface="Times New Roman"/>
              </a:rPr>
              <a:t>，</a:t>
            </a:r>
            <a:endParaRPr lang="en-US" altLang="zh-CN" sz="2600" dirty="0" smtClean="0">
              <a:latin typeface="Times New Roman"/>
              <a:ea typeface="华文细黑"/>
              <a:cs typeface="Times New Roman"/>
            </a:endParaRPr>
          </a:p>
        </p:txBody>
      </p:sp>
      <p:sp>
        <p:nvSpPr>
          <p:cNvPr id="16" name="TextBox 15">
            <a:hlinkClick r:id="rId11" action="ppaction://hlinksldjump"/>
          </p:cNvPr>
          <p:cNvSpPr txBox="1"/>
          <p:nvPr/>
        </p:nvSpPr>
        <p:spPr>
          <a:xfrm>
            <a:off x="7313291" y="76846"/>
            <a:ext cx="84860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9</a:t>
            </a:r>
            <a:endParaRPr lang="zh-CN" altLang="en-US"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170920976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24"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25" name="表格 24"/>
          <p:cNvGraphicFramePr>
            <a:graphicFrameLocks noGrp="1"/>
          </p:cNvGraphicFramePr>
          <p:nvPr>
            <p:extLst>
              <p:ext uri="{D42A27DB-BD31-4B8C-83A1-F6EECF244321}">
                <p14:modId xmlns:p14="http://schemas.microsoft.com/office/powerpoint/2010/main" val="1534079083"/>
              </p:ext>
            </p:extLst>
          </p:nvPr>
        </p:nvGraphicFramePr>
        <p:xfrm>
          <a:off x="381908" y="85780"/>
          <a:ext cx="8654590" cy="335280"/>
        </p:xfrm>
        <a:graphic>
          <a:graphicData uri="http://schemas.openxmlformats.org/drawingml/2006/table">
            <a:tbl>
              <a:tblPr firstRow="1" bandRow="1">
                <a:tableStyleId>{5C22544A-7EE6-4342-B048-85BDC9FD1C3A}</a:tableStyleId>
              </a:tblPr>
              <a:tblGrid>
                <a:gridCol w="865459"/>
                <a:gridCol w="865459"/>
                <a:gridCol w="865459"/>
                <a:gridCol w="865459"/>
                <a:gridCol w="865459"/>
                <a:gridCol w="865459"/>
                <a:gridCol w="865459"/>
                <a:gridCol w="865459"/>
                <a:gridCol w="865459"/>
                <a:gridCol w="865459"/>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26" name="TextBox 25">
            <a:hlinkClick r:id="rId2" action="ppaction://hlinksldjump"/>
          </p:cNvPr>
          <p:cNvSpPr txBox="1"/>
          <p:nvPr/>
        </p:nvSpPr>
        <p:spPr>
          <a:xfrm>
            <a:off x="386062" y="80576"/>
            <a:ext cx="85285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27" name="TextBox 26">
            <a:hlinkClick r:id="rId3" action="ppaction://hlinksldjump"/>
          </p:cNvPr>
          <p:cNvSpPr txBox="1"/>
          <p:nvPr/>
        </p:nvSpPr>
        <p:spPr>
          <a:xfrm>
            <a:off x="1255538" y="82094"/>
            <a:ext cx="848606"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28" name="TextBox 27">
            <a:hlinkClick r:id="rId4" action="ppaction://hlinksldjump"/>
          </p:cNvPr>
          <p:cNvSpPr txBox="1"/>
          <p:nvPr/>
        </p:nvSpPr>
        <p:spPr>
          <a:xfrm>
            <a:off x="2118196" y="81950"/>
            <a:ext cx="85350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29" name="TextBox 28">
            <a:hlinkClick r:id="rId5" action="ppaction://hlinksldjump"/>
          </p:cNvPr>
          <p:cNvSpPr txBox="1"/>
          <p:nvPr/>
        </p:nvSpPr>
        <p:spPr>
          <a:xfrm>
            <a:off x="2986577" y="81950"/>
            <a:ext cx="845056"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30" name="TextBox 29">
            <a:hlinkClick r:id="rId6" action="ppaction://hlinksldjump"/>
          </p:cNvPr>
          <p:cNvSpPr txBox="1"/>
          <p:nvPr/>
        </p:nvSpPr>
        <p:spPr>
          <a:xfrm>
            <a:off x="3850578" y="81950"/>
            <a:ext cx="84993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31" name="TextBox 30">
            <a:hlinkClick r:id="rId7" action="ppaction://hlinksldjump"/>
          </p:cNvPr>
          <p:cNvSpPr txBox="1"/>
          <p:nvPr/>
        </p:nvSpPr>
        <p:spPr>
          <a:xfrm>
            <a:off x="4722026" y="81950"/>
            <a:ext cx="840208"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32" name="TextBox 31">
            <a:hlinkClick r:id="rId8" action="ppaction://hlinksldjump"/>
          </p:cNvPr>
          <p:cNvSpPr txBox="1"/>
          <p:nvPr/>
        </p:nvSpPr>
        <p:spPr>
          <a:xfrm>
            <a:off x="5588018" y="87054"/>
            <a:ext cx="836690" cy="335202"/>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33" name="TextBox 32">
            <a:hlinkClick r:id="rId9" action="ppaction://hlinksldjump"/>
          </p:cNvPr>
          <p:cNvSpPr txBox="1"/>
          <p:nvPr/>
        </p:nvSpPr>
        <p:spPr>
          <a:xfrm>
            <a:off x="6456726" y="81950"/>
            <a:ext cx="846375"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
        <p:nvSpPr>
          <p:cNvPr id="35" name="TextBox 34">
            <a:hlinkClick r:id="rId10" action="ppaction://hlinksldjump"/>
          </p:cNvPr>
          <p:cNvSpPr txBox="1"/>
          <p:nvPr/>
        </p:nvSpPr>
        <p:spPr>
          <a:xfrm>
            <a:off x="8177791" y="79362"/>
            <a:ext cx="842416"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10</a:t>
            </a:r>
            <a:endParaRPr lang="zh-CN" altLang="en-US" sz="1600" b="1" dirty="0">
              <a:latin typeface="Times New Roman" pitchFamily="18" charset="0"/>
              <a:cs typeface="Times New Roman" pitchFamily="18" charset="0"/>
            </a:endParaRPr>
          </a:p>
        </p:txBody>
      </p:sp>
      <p:sp>
        <p:nvSpPr>
          <p:cNvPr id="4" name="矩形 3"/>
          <p:cNvSpPr/>
          <p:nvPr/>
        </p:nvSpPr>
        <p:spPr>
          <a:xfrm>
            <a:off x="152202" y="540995"/>
            <a:ext cx="8850331" cy="4293483"/>
          </a:xfrm>
          <a:prstGeom prst="rect">
            <a:avLst/>
          </a:prstGeom>
        </p:spPr>
        <p:txBody>
          <a:bodyPr wrap="square">
            <a:spAutoFit/>
          </a:bodyPr>
          <a:lstStyle/>
          <a:p>
            <a:pPr lvl="0" algn="just">
              <a:lnSpc>
                <a:spcPct val="150000"/>
              </a:lnSpc>
            </a:pPr>
            <a:r>
              <a:rPr lang="zh-CN" altLang="zh-CN" sz="2600" dirty="0">
                <a:solidFill>
                  <a:prstClr val="black"/>
                </a:solidFill>
                <a:latin typeface="Times New Roman"/>
                <a:ea typeface="华文细黑"/>
                <a:cs typeface="Times New Roman"/>
              </a:rPr>
              <a:t>笞击拷问，造成断案枉曲失实，犯人的家属被流放到边境服劳役</a:t>
            </a:r>
            <a:r>
              <a:rPr lang="zh-CN" altLang="zh-CN" sz="2600" dirty="0" smtClean="0">
                <a:solidFill>
                  <a:prstClr val="black"/>
                </a:solidFill>
                <a:latin typeface="Times New Roman"/>
                <a:ea typeface="华文细黑"/>
                <a:cs typeface="Times New Roman"/>
              </a:rPr>
              <a:t>。</a:t>
            </a:r>
            <a:r>
              <a:rPr lang="zh-CN" altLang="zh-CN" sz="2600" dirty="0">
                <a:latin typeface="Times New Roman"/>
                <a:ea typeface="华文细黑"/>
                <a:cs typeface="Times New Roman"/>
              </a:rPr>
              <a:t>加上向北讨伐匈奴，向西攻开三十六国，连年服役，周转运输耗费很大。又远居伊吾、楼兰、车师、戊己，百姓怀念家乡，怨气郁结在边地。陛下留心考察，救救百姓吧。</a:t>
            </a:r>
            <a:r>
              <a:rPr lang="en-US" altLang="zh-CN" sz="2600" dirty="0">
                <a:latin typeface="宋体"/>
                <a:ea typeface="华文细黑"/>
                <a:cs typeface="Times New Roman"/>
              </a:rPr>
              <a:t>”</a:t>
            </a:r>
            <a:r>
              <a:rPr lang="zh-CN" altLang="zh-CN" sz="2600" dirty="0">
                <a:latin typeface="Times New Roman"/>
                <a:ea typeface="华文细黑"/>
                <a:cs typeface="Times New Roman"/>
              </a:rPr>
              <a:t>奏章呈上后，肃宗将奏章交给臣下讨论。司空第五伦也赞同杨终的意见。太尉牟融、司徒鲍昱、校书郎班固等人诘难第五伦，认为移民之法施行已久，孝子没有改父之道的权力</a:t>
            </a:r>
            <a:r>
              <a:rPr lang="zh-CN" altLang="zh-CN" sz="2600" dirty="0" smtClean="0">
                <a:latin typeface="Times New Roman"/>
                <a:ea typeface="华文细黑"/>
                <a:cs typeface="Times New Roman"/>
              </a:rPr>
              <a:t>，</a:t>
            </a:r>
            <a:endParaRPr lang="en-US" altLang="zh-CN" sz="2600" dirty="0">
              <a:solidFill>
                <a:prstClr val="black"/>
              </a:solidFill>
              <a:latin typeface="Times New Roman"/>
              <a:ea typeface="华文细黑"/>
              <a:cs typeface="Times New Roman"/>
            </a:endParaRPr>
          </a:p>
        </p:txBody>
      </p:sp>
      <p:sp>
        <p:nvSpPr>
          <p:cNvPr id="16" name="TextBox 15">
            <a:hlinkClick r:id="rId11" action="ppaction://hlinksldjump"/>
          </p:cNvPr>
          <p:cNvSpPr txBox="1"/>
          <p:nvPr/>
        </p:nvSpPr>
        <p:spPr>
          <a:xfrm>
            <a:off x="7313291" y="76846"/>
            <a:ext cx="84860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9</a:t>
            </a:r>
            <a:endParaRPr lang="zh-CN" altLang="en-US"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295612295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24"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25" name="表格 24"/>
          <p:cNvGraphicFramePr>
            <a:graphicFrameLocks noGrp="1"/>
          </p:cNvGraphicFramePr>
          <p:nvPr>
            <p:extLst>
              <p:ext uri="{D42A27DB-BD31-4B8C-83A1-F6EECF244321}">
                <p14:modId xmlns:p14="http://schemas.microsoft.com/office/powerpoint/2010/main" val="2607041485"/>
              </p:ext>
            </p:extLst>
          </p:nvPr>
        </p:nvGraphicFramePr>
        <p:xfrm>
          <a:off x="381908" y="85780"/>
          <a:ext cx="8654590" cy="335280"/>
        </p:xfrm>
        <a:graphic>
          <a:graphicData uri="http://schemas.openxmlformats.org/drawingml/2006/table">
            <a:tbl>
              <a:tblPr firstRow="1" bandRow="1">
                <a:tableStyleId>{5C22544A-7EE6-4342-B048-85BDC9FD1C3A}</a:tableStyleId>
              </a:tblPr>
              <a:tblGrid>
                <a:gridCol w="865459"/>
                <a:gridCol w="865459"/>
                <a:gridCol w="865459"/>
                <a:gridCol w="865459"/>
                <a:gridCol w="865459"/>
                <a:gridCol w="865459"/>
                <a:gridCol w="865459"/>
                <a:gridCol w="865459"/>
                <a:gridCol w="865459"/>
                <a:gridCol w="865459"/>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26" name="TextBox 25">
            <a:hlinkClick r:id="rId2" action="ppaction://hlinksldjump"/>
          </p:cNvPr>
          <p:cNvSpPr txBox="1"/>
          <p:nvPr/>
        </p:nvSpPr>
        <p:spPr>
          <a:xfrm>
            <a:off x="386062" y="80576"/>
            <a:ext cx="85285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27" name="TextBox 26">
            <a:hlinkClick r:id="rId3" action="ppaction://hlinksldjump"/>
          </p:cNvPr>
          <p:cNvSpPr txBox="1"/>
          <p:nvPr/>
        </p:nvSpPr>
        <p:spPr>
          <a:xfrm>
            <a:off x="1255538" y="82094"/>
            <a:ext cx="848606"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28" name="TextBox 27">
            <a:hlinkClick r:id="rId4" action="ppaction://hlinksldjump"/>
          </p:cNvPr>
          <p:cNvSpPr txBox="1"/>
          <p:nvPr/>
        </p:nvSpPr>
        <p:spPr>
          <a:xfrm>
            <a:off x="2118196" y="81950"/>
            <a:ext cx="85350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29" name="TextBox 28">
            <a:hlinkClick r:id="rId5" action="ppaction://hlinksldjump"/>
          </p:cNvPr>
          <p:cNvSpPr txBox="1"/>
          <p:nvPr/>
        </p:nvSpPr>
        <p:spPr>
          <a:xfrm>
            <a:off x="2986577" y="81950"/>
            <a:ext cx="845056"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30" name="TextBox 29">
            <a:hlinkClick r:id="rId6" action="ppaction://hlinksldjump"/>
          </p:cNvPr>
          <p:cNvSpPr txBox="1"/>
          <p:nvPr/>
        </p:nvSpPr>
        <p:spPr>
          <a:xfrm>
            <a:off x="3850578" y="81950"/>
            <a:ext cx="84993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31" name="TextBox 30">
            <a:hlinkClick r:id="rId7" action="ppaction://hlinksldjump"/>
          </p:cNvPr>
          <p:cNvSpPr txBox="1"/>
          <p:nvPr/>
        </p:nvSpPr>
        <p:spPr>
          <a:xfrm>
            <a:off x="4722026" y="81950"/>
            <a:ext cx="840208"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32" name="TextBox 31">
            <a:hlinkClick r:id="rId8" action="ppaction://hlinksldjump"/>
          </p:cNvPr>
          <p:cNvSpPr txBox="1"/>
          <p:nvPr/>
        </p:nvSpPr>
        <p:spPr>
          <a:xfrm>
            <a:off x="5588018" y="87054"/>
            <a:ext cx="836690" cy="335202"/>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33" name="TextBox 32">
            <a:hlinkClick r:id="rId9" action="ppaction://hlinksldjump"/>
          </p:cNvPr>
          <p:cNvSpPr txBox="1"/>
          <p:nvPr/>
        </p:nvSpPr>
        <p:spPr>
          <a:xfrm>
            <a:off x="6456726" y="81950"/>
            <a:ext cx="846375"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
        <p:nvSpPr>
          <p:cNvPr id="35" name="TextBox 34">
            <a:hlinkClick r:id="rId10" action="ppaction://hlinksldjump"/>
          </p:cNvPr>
          <p:cNvSpPr txBox="1"/>
          <p:nvPr/>
        </p:nvSpPr>
        <p:spPr>
          <a:xfrm>
            <a:off x="8177791" y="79362"/>
            <a:ext cx="842416"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10</a:t>
            </a:r>
            <a:endParaRPr lang="zh-CN" altLang="en-US" sz="1600" b="1" dirty="0">
              <a:latin typeface="Times New Roman" pitchFamily="18" charset="0"/>
              <a:cs typeface="Times New Roman" pitchFamily="18" charset="0"/>
            </a:endParaRPr>
          </a:p>
        </p:txBody>
      </p:sp>
      <p:sp>
        <p:nvSpPr>
          <p:cNvPr id="4" name="矩形 3"/>
          <p:cNvSpPr/>
          <p:nvPr/>
        </p:nvSpPr>
        <p:spPr>
          <a:xfrm>
            <a:off x="180775" y="558954"/>
            <a:ext cx="8762704" cy="4293483"/>
          </a:xfrm>
          <a:prstGeom prst="rect">
            <a:avLst/>
          </a:prstGeom>
        </p:spPr>
        <p:txBody>
          <a:bodyPr wrap="square">
            <a:spAutoFit/>
          </a:bodyPr>
          <a:lstStyle/>
          <a:p>
            <a:pPr algn="just">
              <a:lnSpc>
                <a:spcPct val="150000"/>
              </a:lnSpc>
              <a:spcAft>
                <a:spcPts val="0"/>
              </a:spcAft>
            </a:pPr>
            <a:r>
              <a:rPr lang="zh-CN" altLang="zh-CN" sz="2600" dirty="0" smtClean="0">
                <a:solidFill>
                  <a:prstClr val="black"/>
                </a:solidFill>
                <a:latin typeface="Times New Roman"/>
                <a:ea typeface="华文细黑"/>
                <a:cs typeface="Times New Roman"/>
              </a:rPr>
              <a:t>先帝所建制度，不应改变。</a:t>
            </a:r>
            <a:r>
              <a:rPr lang="zh-CN" altLang="zh-CN" sz="2600" kern="100" dirty="0">
                <a:latin typeface="Times New Roman"/>
                <a:ea typeface="华文细黑"/>
                <a:cs typeface="Times New Roman"/>
              </a:rPr>
              <a:t>杨终又上书道：</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秦代修筑长城，频繁兴起劳役，胡亥不思改革，最终失掉天下。现在在伊吾服劳役的人和驻守在楼兰的士兵长久不还乡，这不是上天的意思。</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皇帝听从了他的建议，让那些流放之人返回，将戍边屯田的人全部遣回</a:t>
            </a:r>
            <a:r>
              <a:rPr lang="zh-CN" altLang="zh-CN" sz="2600" kern="100" dirty="0" smtClean="0">
                <a:latin typeface="Times New Roman"/>
                <a:ea typeface="华文细黑"/>
                <a:cs typeface="Times New Roman"/>
              </a:rPr>
              <a:t>。</a:t>
            </a:r>
            <a:endParaRPr lang="en-US" altLang="zh-CN" sz="1050" kern="100" dirty="0" smtClean="0">
              <a:latin typeface="宋体"/>
              <a:cs typeface="Courier New"/>
            </a:endParaRPr>
          </a:p>
          <a:p>
            <a:pPr algn="just">
              <a:lnSpc>
                <a:spcPct val="150000"/>
              </a:lnSpc>
              <a:spcAft>
                <a:spcPts val="0"/>
              </a:spcAft>
            </a:pPr>
            <a:r>
              <a:rPr lang="en-US" altLang="zh-CN" sz="2600" dirty="0" smtClean="0">
                <a:latin typeface="Times New Roman"/>
                <a:ea typeface="华文细黑"/>
                <a:cs typeface="Times New Roman"/>
              </a:rPr>
              <a:t>        </a:t>
            </a:r>
            <a:r>
              <a:rPr lang="zh-CN" altLang="zh-CN" sz="2600" dirty="0" smtClean="0">
                <a:latin typeface="Times New Roman"/>
                <a:ea typeface="华文细黑"/>
                <a:cs typeface="Times New Roman"/>
              </a:rPr>
              <a:t>恰巧</a:t>
            </a:r>
            <a:r>
              <a:rPr lang="zh-CN" altLang="zh-CN" sz="2600" dirty="0">
                <a:latin typeface="Times New Roman"/>
                <a:ea typeface="华文细黑"/>
                <a:cs typeface="Times New Roman"/>
              </a:rPr>
              <a:t>杨终因事获罪被囚禁于</a:t>
            </a:r>
            <a:r>
              <a:rPr lang="zh-CN" altLang="zh-CN" sz="2600" dirty="0" smtClean="0">
                <a:latin typeface="Times New Roman"/>
                <a:ea typeface="华文细黑"/>
                <a:cs typeface="Times New Roman"/>
              </a:rPr>
              <a:t>监狱</a:t>
            </a:r>
            <a:r>
              <a:rPr lang="en-US" altLang="zh-CN" sz="2600" dirty="0" smtClean="0">
                <a:latin typeface="Times New Roman"/>
                <a:ea typeface="华文细黑"/>
                <a:cs typeface="Times New Roman"/>
              </a:rPr>
              <a:t>,</a:t>
            </a:r>
            <a:r>
              <a:rPr lang="zh-CN" altLang="zh-CN" sz="2600" dirty="0" smtClean="0">
                <a:latin typeface="Times New Roman"/>
                <a:ea typeface="华文细黑"/>
                <a:cs typeface="Times New Roman"/>
              </a:rPr>
              <a:t>博士赵博</a:t>
            </a:r>
            <a:r>
              <a:rPr lang="en-US" altLang="zh-CN" sz="2600" dirty="0" smtClean="0">
                <a:latin typeface="Times New Roman"/>
                <a:ea typeface="华文细黑"/>
                <a:cs typeface="Times New Roman"/>
              </a:rPr>
              <a:t>,</a:t>
            </a:r>
            <a:r>
              <a:rPr lang="zh-CN" altLang="zh-CN" sz="2600" dirty="0" smtClean="0">
                <a:latin typeface="Times New Roman"/>
                <a:ea typeface="华文细黑"/>
                <a:cs typeface="Times New Roman"/>
              </a:rPr>
              <a:t>校书</a:t>
            </a:r>
            <a:r>
              <a:rPr lang="zh-CN" altLang="zh-CN" sz="2600" dirty="0">
                <a:latin typeface="Times New Roman"/>
                <a:ea typeface="华文细黑"/>
                <a:cs typeface="Times New Roman"/>
              </a:rPr>
              <a:t>郎班固、贾逵等</a:t>
            </a:r>
            <a:r>
              <a:rPr lang="zh-CN" altLang="zh-CN" sz="2600" dirty="0" smtClean="0">
                <a:latin typeface="Times New Roman"/>
                <a:ea typeface="华文细黑"/>
                <a:cs typeface="Times New Roman"/>
              </a:rPr>
              <a:t>人</a:t>
            </a:r>
            <a:r>
              <a:rPr lang="en-US" altLang="zh-CN" sz="2600" dirty="0" smtClean="0">
                <a:latin typeface="Times New Roman"/>
                <a:ea typeface="华文细黑"/>
                <a:cs typeface="Times New Roman"/>
              </a:rPr>
              <a:t>,</a:t>
            </a:r>
            <a:r>
              <a:rPr lang="zh-CN" altLang="zh-CN" sz="2600" dirty="0" smtClean="0">
                <a:latin typeface="Times New Roman"/>
                <a:ea typeface="华文细黑"/>
                <a:cs typeface="Times New Roman"/>
              </a:rPr>
              <a:t>认为</a:t>
            </a:r>
            <a:r>
              <a:rPr lang="zh-CN" altLang="zh-CN" sz="2600" dirty="0">
                <a:latin typeface="Times New Roman"/>
                <a:ea typeface="华文细黑"/>
                <a:cs typeface="Times New Roman"/>
              </a:rPr>
              <a:t>杨终对《春秋》很有</a:t>
            </a:r>
            <a:r>
              <a:rPr lang="zh-CN" altLang="zh-CN" sz="2600" dirty="0" smtClean="0">
                <a:latin typeface="Times New Roman"/>
                <a:ea typeface="华文细黑"/>
                <a:cs typeface="Times New Roman"/>
              </a:rPr>
              <a:t>研究</a:t>
            </a:r>
            <a:r>
              <a:rPr lang="en-US" altLang="zh-CN" sz="2600" dirty="0" smtClean="0">
                <a:latin typeface="Times New Roman"/>
                <a:ea typeface="华文细黑"/>
                <a:cs typeface="Times New Roman"/>
              </a:rPr>
              <a:t>,</a:t>
            </a:r>
            <a:r>
              <a:rPr lang="zh-CN" altLang="zh-CN" sz="2600" dirty="0" smtClean="0">
                <a:latin typeface="Times New Roman"/>
                <a:ea typeface="华文细黑"/>
                <a:cs typeface="Times New Roman"/>
              </a:rPr>
              <a:t>学术</a:t>
            </a:r>
            <a:r>
              <a:rPr lang="zh-CN" altLang="zh-CN" sz="2600" dirty="0">
                <a:latin typeface="Times New Roman"/>
                <a:ea typeface="华文细黑"/>
                <a:cs typeface="Times New Roman"/>
              </a:rPr>
              <a:t>上多独特见解，</a:t>
            </a:r>
            <a:endParaRPr lang="en-US" altLang="zh-CN" sz="2600" kern="100" dirty="0" smtClean="0">
              <a:latin typeface="Times New Roman"/>
              <a:ea typeface="华文细黑"/>
              <a:cs typeface="Times New Roman"/>
            </a:endParaRPr>
          </a:p>
        </p:txBody>
      </p:sp>
      <p:sp>
        <p:nvSpPr>
          <p:cNvPr id="16" name="TextBox 15">
            <a:hlinkClick r:id="rId11" action="ppaction://hlinksldjump"/>
          </p:cNvPr>
          <p:cNvSpPr txBox="1"/>
          <p:nvPr/>
        </p:nvSpPr>
        <p:spPr>
          <a:xfrm>
            <a:off x="7313291" y="76846"/>
            <a:ext cx="84860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9</a:t>
            </a:r>
            <a:endParaRPr lang="zh-CN" altLang="en-US"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429273670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24"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25" name="表格 24"/>
          <p:cNvGraphicFramePr>
            <a:graphicFrameLocks noGrp="1"/>
          </p:cNvGraphicFramePr>
          <p:nvPr>
            <p:extLst>
              <p:ext uri="{D42A27DB-BD31-4B8C-83A1-F6EECF244321}">
                <p14:modId xmlns:p14="http://schemas.microsoft.com/office/powerpoint/2010/main" val="4203412973"/>
              </p:ext>
            </p:extLst>
          </p:nvPr>
        </p:nvGraphicFramePr>
        <p:xfrm>
          <a:off x="381908" y="85780"/>
          <a:ext cx="8654590" cy="335280"/>
        </p:xfrm>
        <a:graphic>
          <a:graphicData uri="http://schemas.openxmlformats.org/drawingml/2006/table">
            <a:tbl>
              <a:tblPr firstRow="1" bandRow="1">
                <a:tableStyleId>{5C22544A-7EE6-4342-B048-85BDC9FD1C3A}</a:tableStyleId>
              </a:tblPr>
              <a:tblGrid>
                <a:gridCol w="865459"/>
                <a:gridCol w="865459"/>
                <a:gridCol w="865459"/>
                <a:gridCol w="865459"/>
                <a:gridCol w="865459"/>
                <a:gridCol w="865459"/>
                <a:gridCol w="865459"/>
                <a:gridCol w="865459"/>
                <a:gridCol w="865459"/>
                <a:gridCol w="865459"/>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26" name="TextBox 25">
            <a:hlinkClick r:id="rId2" action="ppaction://hlinksldjump"/>
          </p:cNvPr>
          <p:cNvSpPr txBox="1"/>
          <p:nvPr/>
        </p:nvSpPr>
        <p:spPr>
          <a:xfrm>
            <a:off x="386062" y="80576"/>
            <a:ext cx="85285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27" name="TextBox 26">
            <a:hlinkClick r:id="rId3" action="ppaction://hlinksldjump"/>
          </p:cNvPr>
          <p:cNvSpPr txBox="1"/>
          <p:nvPr/>
        </p:nvSpPr>
        <p:spPr>
          <a:xfrm>
            <a:off x="1255538" y="82094"/>
            <a:ext cx="848606"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28" name="TextBox 27">
            <a:hlinkClick r:id="rId4" action="ppaction://hlinksldjump"/>
          </p:cNvPr>
          <p:cNvSpPr txBox="1"/>
          <p:nvPr/>
        </p:nvSpPr>
        <p:spPr>
          <a:xfrm>
            <a:off x="2118196" y="81950"/>
            <a:ext cx="85350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29" name="TextBox 28">
            <a:hlinkClick r:id="rId5" action="ppaction://hlinksldjump"/>
          </p:cNvPr>
          <p:cNvSpPr txBox="1"/>
          <p:nvPr/>
        </p:nvSpPr>
        <p:spPr>
          <a:xfrm>
            <a:off x="2986577" y="81950"/>
            <a:ext cx="845056"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30" name="TextBox 29">
            <a:hlinkClick r:id="rId6" action="ppaction://hlinksldjump"/>
          </p:cNvPr>
          <p:cNvSpPr txBox="1"/>
          <p:nvPr/>
        </p:nvSpPr>
        <p:spPr>
          <a:xfrm>
            <a:off x="3850578" y="81950"/>
            <a:ext cx="84993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31" name="TextBox 30">
            <a:hlinkClick r:id="rId7" action="ppaction://hlinksldjump"/>
          </p:cNvPr>
          <p:cNvSpPr txBox="1"/>
          <p:nvPr/>
        </p:nvSpPr>
        <p:spPr>
          <a:xfrm>
            <a:off x="4722026" y="81950"/>
            <a:ext cx="840208"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32" name="TextBox 31">
            <a:hlinkClick r:id="rId8" action="ppaction://hlinksldjump"/>
          </p:cNvPr>
          <p:cNvSpPr txBox="1"/>
          <p:nvPr/>
        </p:nvSpPr>
        <p:spPr>
          <a:xfrm>
            <a:off x="5588018" y="87054"/>
            <a:ext cx="836690" cy="335202"/>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33" name="TextBox 32">
            <a:hlinkClick r:id="rId9" action="ppaction://hlinksldjump"/>
          </p:cNvPr>
          <p:cNvSpPr txBox="1"/>
          <p:nvPr/>
        </p:nvSpPr>
        <p:spPr>
          <a:xfrm>
            <a:off x="6456726" y="81950"/>
            <a:ext cx="846375"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
        <p:nvSpPr>
          <p:cNvPr id="35" name="TextBox 34">
            <a:hlinkClick r:id="rId10" action="ppaction://hlinksldjump"/>
          </p:cNvPr>
          <p:cNvSpPr txBox="1"/>
          <p:nvPr/>
        </p:nvSpPr>
        <p:spPr>
          <a:xfrm>
            <a:off x="8177791" y="79362"/>
            <a:ext cx="842416"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10</a:t>
            </a:r>
            <a:endParaRPr lang="zh-CN" altLang="en-US" sz="1600" b="1" dirty="0">
              <a:latin typeface="Times New Roman" pitchFamily="18" charset="0"/>
              <a:cs typeface="Times New Roman" pitchFamily="18" charset="0"/>
            </a:endParaRPr>
          </a:p>
        </p:txBody>
      </p:sp>
      <p:sp>
        <p:nvSpPr>
          <p:cNvPr id="4" name="矩形 3"/>
          <p:cNvSpPr/>
          <p:nvPr/>
        </p:nvSpPr>
        <p:spPr>
          <a:xfrm>
            <a:off x="144582" y="604674"/>
            <a:ext cx="8850331" cy="4293483"/>
          </a:xfrm>
          <a:prstGeom prst="rect">
            <a:avLst/>
          </a:prstGeom>
        </p:spPr>
        <p:txBody>
          <a:bodyPr wrap="square">
            <a:spAutoFit/>
          </a:bodyPr>
          <a:lstStyle/>
          <a:p>
            <a:pPr algn="just">
              <a:lnSpc>
                <a:spcPct val="150000"/>
              </a:lnSpc>
              <a:spcAft>
                <a:spcPts val="0"/>
              </a:spcAft>
            </a:pPr>
            <a:r>
              <a:rPr lang="zh-CN" altLang="zh-CN" sz="2600" kern="100" dirty="0">
                <a:latin typeface="Times New Roman"/>
                <a:ea typeface="华文细黑"/>
                <a:cs typeface="Times New Roman"/>
              </a:rPr>
              <a:t>上表请求放人，杨终又上书替自己申诉，当天便被赦免放出</a:t>
            </a:r>
            <a:r>
              <a:rPr lang="zh-CN" altLang="zh-CN" sz="2600" kern="100" dirty="0" smtClean="0">
                <a:latin typeface="Times New Roman"/>
                <a:ea typeface="华文细黑"/>
                <a:cs typeface="Times New Roman"/>
              </a:rPr>
              <a:t>。</a:t>
            </a:r>
            <a:endParaRPr lang="en-US" altLang="zh-CN" sz="1050" kern="100" dirty="0" smtClean="0">
              <a:latin typeface="宋体"/>
              <a:cs typeface="Courier New"/>
            </a:endParaRPr>
          </a:p>
          <a:p>
            <a:pPr algn="dist">
              <a:lnSpc>
                <a:spcPct val="150000"/>
              </a:lnSpc>
              <a:spcAft>
                <a:spcPts val="0"/>
              </a:spcAft>
            </a:pPr>
            <a:r>
              <a:rPr lang="en-US" altLang="zh-CN" sz="2600" dirty="0" smtClean="0">
                <a:latin typeface="Times New Roman"/>
                <a:ea typeface="华文细黑"/>
                <a:cs typeface="Times New Roman"/>
              </a:rPr>
              <a:t>        </a:t>
            </a:r>
            <a:r>
              <a:rPr lang="zh-CN" altLang="zh-CN" sz="2600" dirty="0" smtClean="0">
                <a:latin typeface="Times New Roman"/>
                <a:ea typeface="华文细黑"/>
                <a:cs typeface="Times New Roman"/>
              </a:rPr>
              <a:t>当时</a:t>
            </a:r>
            <a:r>
              <a:rPr lang="zh-CN" altLang="zh-CN" sz="2600" dirty="0">
                <a:latin typeface="Times New Roman"/>
                <a:ea typeface="华文细黑"/>
                <a:cs typeface="Times New Roman"/>
              </a:rPr>
              <a:t>太后的哥哥卫尉马廖，谨慎笃实，坚持自己的操守，但不教导他的儿子。杨终与马廖交情不错，他用书信告诫马廖，信中说：</a:t>
            </a:r>
            <a:r>
              <a:rPr lang="en-US" altLang="zh-CN" sz="2600" dirty="0">
                <a:latin typeface="宋体"/>
                <a:ea typeface="华文细黑"/>
                <a:cs typeface="Times New Roman"/>
              </a:rPr>
              <a:t>“</a:t>
            </a:r>
            <a:r>
              <a:rPr lang="zh-CN" altLang="zh-CN" sz="2600" dirty="0">
                <a:latin typeface="Times New Roman"/>
                <a:ea typeface="华文细黑"/>
                <a:cs typeface="Times New Roman"/>
              </a:rPr>
              <a:t>《礼记》规定，君主之子八岁时，为他设少傅，教他写字计算，以启蒙他的心智；十五岁时设太傅，教他经籍典制，以引导他立定志向</a:t>
            </a:r>
            <a:r>
              <a:rPr lang="zh-CN" altLang="zh-CN" sz="2600" dirty="0" smtClean="0">
                <a:latin typeface="Times New Roman"/>
                <a:ea typeface="华文细黑"/>
                <a:cs typeface="Times New Roman"/>
              </a:rPr>
              <a:t>。</a:t>
            </a:r>
            <a:r>
              <a:rPr lang="zh-CN" altLang="zh-CN" sz="2600" kern="100" dirty="0">
                <a:latin typeface="Times New Roman"/>
                <a:ea typeface="华文细黑"/>
                <a:cs typeface="Times New Roman"/>
              </a:rPr>
              <a:t>现在您地位尊贵显要</a:t>
            </a:r>
            <a:r>
              <a:rPr lang="zh-CN" altLang="zh-CN" sz="2600" kern="100" dirty="0" smtClean="0">
                <a:latin typeface="Times New Roman"/>
                <a:ea typeface="华文细黑"/>
                <a:cs typeface="Times New Roman"/>
              </a:rPr>
              <a:t>，</a:t>
            </a:r>
            <a:r>
              <a:rPr lang="zh-CN" altLang="zh-CN" sz="2600" kern="100" dirty="0">
                <a:solidFill>
                  <a:prstClr val="black"/>
                </a:solidFill>
                <a:latin typeface="Times New Roman"/>
                <a:ea typeface="华文细黑"/>
                <a:cs typeface="Times New Roman"/>
              </a:rPr>
              <a:t>国内之人对您寄予厚望，怎能不如临深渊、如履薄冰</a:t>
            </a:r>
            <a:r>
              <a:rPr lang="zh-CN" altLang="zh-CN" sz="2600" kern="100" dirty="0" smtClean="0">
                <a:solidFill>
                  <a:prstClr val="black"/>
                </a:solidFill>
                <a:latin typeface="Times New Roman"/>
                <a:ea typeface="华文细黑"/>
                <a:cs typeface="Times New Roman"/>
              </a:rPr>
              <a:t>，</a:t>
            </a:r>
            <a:endParaRPr lang="en-US" altLang="zh-CN" sz="2600" kern="100" dirty="0" smtClean="0">
              <a:latin typeface="Times New Roman"/>
              <a:ea typeface="华文细黑"/>
              <a:cs typeface="Times New Roman"/>
            </a:endParaRPr>
          </a:p>
        </p:txBody>
      </p:sp>
      <p:sp>
        <p:nvSpPr>
          <p:cNvPr id="16" name="TextBox 15">
            <a:hlinkClick r:id="rId11" action="ppaction://hlinksldjump"/>
          </p:cNvPr>
          <p:cNvSpPr txBox="1"/>
          <p:nvPr/>
        </p:nvSpPr>
        <p:spPr>
          <a:xfrm>
            <a:off x="7313291" y="76846"/>
            <a:ext cx="84860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9</a:t>
            </a:r>
            <a:endParaRPr lang="zh-CN" altLang="en-US"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96315207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24"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25" name="表格 24"/>
          <p:cNvGraphicFramePr>
            <a:graphicFrameLocks noGrp="1"/>
          </p:cNvGraphicFramePr>
          <p:nvPr>
            <p:extLst>
              <p:ext uri="{D42A27DB-BD31-4B8C-83A1-F6EECF244321}">
                <p14:modId xmlns:p14="http://schemas.microsoft.com/office/powerpoint/2010/main" val="921496258"/>
              </p:ext>
            </p:extLst>
          </p:nvPr>
        </p:nvGraphicFramePr>
        <p:xfrm>
          <a:off x="381908" y="85780"/>
          <a:ext cx="8654590" cy="335280"/>
        </p:xfrm>
        <a:graphic>
          <a:graphicData uri="http://schemas.openxmlformats.org/drawingml/2006/table">
            <a:tbl>
              <a:tblPr firstRow="1" bandRow="1">
                <a:tableStyleId>{5C22544A-7EE6-4342-B048-85BDC9FD1C3A}</a:tableStyleId>
              </a:tblPr>
              <a:tblGrid>
                <a:gridCol w="865459"/>
                <a:gridCol w="865459"/>
                <a:gridCol w="865459"/>
                <a:gridCol w="865459"/>
                <a:gridCol w="865459"/>
                <a:gridCol w="865459"/>
                <a:gridCol w="865459"/>
                <a:gridCol w="865459"/>
                <a:gridCol w="865459"/>
                <a:gridCol w="865459"/>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26" name="TextBox 25">
            <a:hlinkClick r:id="rId2" action="ppaction://hlinksldjump"/>
          </p:cNvPr>
          <p:cNvSpPr txBox="1"/>
          <p:nvPr/>
        </p:nvSpPr>
        <p:spPr>
          <a:xfrm>
            <a:off x="386062" y="80576"/>
            <a:ext cx="85285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27" name="TextBox 26">
            <a:hlinkClick r:id="rId3" action="ppaction://hlinksldjump"/>
          </p:cNvPr>
          <p:cNvSpPr txBox="1"/>
          <p:nvPr/>
        </p:nvSpPr>
        <p:spPr>
          <a:xfrm>
            <a:off x="1255538" y="82094"/>
            <a:ext cx="848606"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28" name="TextBox 27">
            <a:hlinkClick r:id="rId4" action="ppaction://hlinksldjump"/>
          </p:cNvPr>
          <p:cNvSpPr txBox="1"/>
          <p:nvPr/>
        </p:nvSpPr>
        <p:spPr>
          <a:xfrm>
            <a:off x="2118196" y="81950"/>
            <a:ext cx="85350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29" name="TextBox 28">
            <a:hlinkClick r:id="rId5" action="ppaction://hlinksldjump"/>
          </p:cNvPr>
          <p:cNvSpPr txBox="1"/>
          <p:nvPr/>
        </p:nvSpPr>
        <p:spPr>
          <a:xfrm>
            <a:off x="2986577" y="81950"/>
            <a:ext cx="845056"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30" name="TextBox 29">
            <a:hlinkClick r:id="rId6" action="ppaction://hlinksldjump"/>
          </p:cNvPr>
          <p:cNvSpPr txBox="1"/>
          <p:nvPr/>
        </p:nvSpPr>
        <p:spPr>
          <a:xfrm>
            <a:off x="3850578" y="81950"/>
            <a:ext cx="84993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31" name="TextBox 30">
            <a:hlinkClick r:id="rId7" action="ppaction://hlinksldjump"/>
          </p:cNvPr>
          <p:cNvSpPr txBox="1"/>
          <p:nvPr/>
        </p:nvSpPr>
        <p:spPr>
          <a:xfrm>
            <a:off x="4722026" y="81950"/>
            <a:ext cx="840208"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32" name="TextBox 31">
            <a:hlinkClick r:id="rId8" action="ppaction://hlinksldjump"/>
          </p:cNvPr>
          <p:cNvSpPr txBox="1"/>
          <p:nvPr/>
        </p:nvSpPr>
        <p:spPr>
          <a:xfrm>
            <a:off x="5588018" y="87054"/>
            <a:ext cx="836690" cy="335202"/>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33" name="TextBox 32">
            <a:hlinkClick r:id="rId9" action="ppaction://hlinksldjump"/>
          </p:cNvPr>
          <p:cNvSpPr txBox="1"/>
          <p:nvPr/>
        </p:nvSpPr>
        <p:spPr>
          <a:xfrm>
            <a:off x="6456726" y="81950"/>
            <a:ext cx="846375"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
        <p:nvSpPr>
          <p:cNvPr id="35" name="TextBox 34">
            <a:hlinkClick r:id="rId10" action="ppaction://hlinksldjump"/>
          </p:cNvPr>
          <p:cNvSpPr txBox="1"/>
          <p:nvPr/>
        </p:nvSpPr>
        <p:spPr>
          <a:xfrm>
            <a:off x="8177791" y="79362"/>
            <a:ext cx="842416"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10</a:t>
            </a:r>
            <a:endParaRPr lang="zh-CN" altLang="en-US" sz="1600" b="1" dirty="0">
              <a:latin typeface="Times New Roman" pitchFamily="18" charset="0"/>
              <a:cs typeface="Times New Roman" pitchFamily="18" charset="0"/>
            </a:endParaRPr>
          </a:p>
        </p:txBody>
      </p:sp>
      <p:sp>
        <p:nvSpPr>
          <p:cNvPr id="4" name="矩形 3"/>
          <p:cNvSpPr/>
          <p:nvPr/>
        </p:nvSpPr>
        <p:spPr>
          <a:xfrm>
            <a:off x="136962" y="509806"/>
            <a:ext cx="8850331" cy="4573560"/>
          </a:xfrm>
          <a:prstGeom prst="rect">
            <a:avLst/>
          </a:prstGeom>
        </p:spPr>
        <p:txBody>
          <a:bodyPr wrap="square">
            <a:spAutoFit/>
          </a:bodyPr>
          <a:lstStyle/>
          <a:p>
            <a:pPr algn="just">
              <a:lnSpc>
                <a:spcPct val="140000"/>
              </a:lnSpc>
              <a:spcAft>
                <a:spcPts val="0"/>
              </a:spcAft>
            </a:pPr>
            <a:r>
              <a:rPr lang="zh-CN" altLang="zh-CN" sz="2600" kern="100" dirty="0">
                <a:solidFill>
                  <a:prstClr val="black"/>
                </a:solidFill>
                <a:latin typeface="Times New Roman"/>
                <a:ea typeface="华文细黑"/>
                <a:cs typeface="Times New Roman"/>
              </a:rPr>
              <a:t>把其作为最重要的警诫呢！</a:t>
            </a:r>
            <a:r>
              <a:rPr lang="en-US" altLang="zh-CN" sz="2600" kern="100" dirty="0">
                <a:solidFill>
                  <a:prstClr val="black"/>
                </a:solidFill>
                <a:latin typeface="宋体"/>
                <a:ea typeface="华文细黑"/>
                <a:cs typeface="Times New Roman"/>
              </a:rPr>
              <a:t>”</a:t>
            </a:r>
            <a:r>
              <a:rPr lang="zh-CN" altLang="zh-CN" sz="2600" kern="100" dirty="0" smtClean="0">
                <a:latin typeface="Times New Roman"/>
                <a:ea typeface="华文细黑"/>
                <a:cs typeface="Times New Roman"/>
              </a:rPr>
              <a:t>马</a:t>
            </a:r>
            <a:r>
              <a:rPr lang="zh-CN" altLang="zh-CN" sz="2600" kern="100" dirty="0">
                <a:latin typeface="Times New Roman"/>
                <a:ea typeface="华文细黑"/>
                <a:cs typeface="Times New Roman"/>
              </a:rPr>
              <a:t>廖不接纳他的意见。他的儿子马豫后来因张贴文书诽谤他人获罪，马廖因此回到封地</a:t>
            </a:r>
            <a:r>
              <a:rPr lang="zh-CN" altLang="zh-CN" sz="2600" kern="100" dirty="0" smtClean="0">
                <a:latin typeface="Times New Roman"/>
                <a:ea typeface="华文细黑"/>
                <a:cs typeface="Times New Roman"/>
              </a:rPr>
              <a:t>。</a:t>
            </a:r>
            <a:endParaRPr lang="en-US" altLang="zh-CN" sz="1050" kern="100" dirty="0" smtClean="0">
              <a:latin typeface="宋体"/>
              <a:cs typeface="Courier New"/>
            </a:endParaRPr>
          </a:p>
          <a:p>
            <a:pPr algn="just">
              <a:lnSpc>
                <a:spcPct val="140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杨</a:t>
            </a:r>
            <a:r>
              <a:rPr lang="zh-CN" altLang="zh-CN" sz="2600" kern="100" dirty="0">
                <a:latin typeface="Times New Roman"/>
                <a:ea typeface="华文细黑"/>
                <a:cs typeface="Times New Roman"/>
              </a:rPr>
              <a:t>终的兄长杨凤是郡吏，太守廉范被州府考察，派杨凤问候杨终，杨终替廉范游说，因此获罪被流放到北部地区。皇帝向东出行视察，凤凰黄龙一起出现，杨终赞颂这是祥瑞之兆，向皇帝陈述祖宗的鸿图大业，共十五章，奏章呈上之后，皇帝下诏赦免他并让他返回故乡。永元十二年，朝廷征召他，任命他为郎中，后因病去世</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
        <p:nvSpPr>
          <p:cNvPr id="16" name="TextBox 15">
            <a:hlinkClick r:id="rId11" action="ppaction://hlinksldjump"/>
          </p:cNvPr>
          <p:cNvSpPr txBox="1"/>
          <p:nvPr/>
        </p:nvSpPr>
        <p:spPr>
          <a:xfrm>
            <a:off x="7313291" y="76846"/>
            <a:ext cx="84860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9</a:t>
            </a:r>
            <a:endParaRPr lang="zh-CN" altLang="en-US"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175794469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24"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25" name="表格 24"/>
          <p:cNvGraphicFramePr>
            <a:graphicFrameLocks noGrp="1"/>
          </p:cNvGraphicFramePr>
          <p:nvPr>
            <p:extLst>
              <p:ext uri="{D42A27DB-BD31-4B8C-83A1-F6EECF244321}">
                <p14:modId xmlns:p14="http://schemas.microsoft.com/office/powerpoint/2010/main" val="1950093989"/>
              </p:ext>
            </p:extLst>
          </p:nvPr>
        </p:nvGraphicFramePr>
        <p:xfrm>
          <a:off x="381908" y="85780"/>
          <a:ext cx="8654590" cy="335280"/>
        </p:xfrm>
        <a:graphic>
          <a:graphicData uri="http://schemas.openxmlformats.org/drawingml/2006/table">
            <a:tbl>
              <a:tblPr firstRow="1" bandRow="1">
                <a:tableStyleId>{5C22544A-7EE6-4342-B048-85BDC9FD1C3A}</a:tableStyleId>
              </a:tblPr>
              <a:tblGrid>
                <a:gridCol w="865459"/>
                <a:gridCol w="865459"/>
                <a:gridCol w="865459"/>
                <a:gridCol w="865459"/>
                <a:gridCol w="865459"/>
                <a:gridCol w="865459"/>
                <a:gridCol w="865459"/>
                <a:gridCol w="865459"/>
                <a:gridCol w="865459"/>
                <a:gridCol w="865459"/>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26" name="TextBox 25">
            <a:hlinkClick r:id="rId3" action="ppaction://hlinksldjump"/>
          </p:cNvPr>
          <p:cNvSpPr txBox="1"/>
          <p:nvPr/>
        </p:nvSpPr>
        <p:spPr>
          <a:xfrm>
            <a:off x="386062" y="80576"/>
            <a:ext cx="85285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27" name="TextBox 26">
            <a:hlinkClick r:id="rId4" action="ppaction://hlinksldjump"/>
          </p:cNvPr>
          <p:cNvSpPr txBox="1"/>
          <p:nvPr/>
        </p:nvSpPr>
        <p:spPr>
          <a:xfrm>
            <a:off x="1255538" y="82094"/>
            <a:ext cx="848606"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28" name="TextBox 27">
            <a:hlinkClick r:id="rId5" action="ppaction://hlinksldjump"/>
          </p:cNvPr>
          <p:cNvSpPr txBox="1"/>
          <p:nvPr/>
        </p:nvSpPr>
        <p:spPr>
          <a:xfrm>
            <a:off x="2118196" y="81950"/>
            <a:ext cx="85350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29" name="TextBox 28">
            <a:hlinkClick r:id="rId6" action="ppaction://hlinksldjump"/>
          </p:cNvPr>
          <p:cNvSpPr txBox="1"/>
          <p:nvPr/>
        </p:nvSpPr>
        <p:spPr>
          <a:xfrm>
            <a:off x="2986577" y="81950"/>
            <a:ext cx="845056"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30" name="TextBox 29">
            <a:hlinkClick r:id="rId7" action="ppaction://hlinksldjump"/>
          </p:cNvPr>
          <p:cNvSpPr txBox="1"/>
          <p:nvPr/>
        </p:nvSpPr>
        <p:spPr>
          <a:xfrm>
            <a:off x="3850578" y="81950"/>
            <a:ext cx="84993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31" name="TextBox 30">
            <a:hlinkClick r:id="rId8" action="ppaction://hlinksldjump"/>
          </p:cNvPr>
          <p:cNvSpPr txBox="1"/>
          <p:nvPr/>
        </p:nvSpPr>
        <p:spPr>
          <a:xfrm>
            <a:off x="4722026" y="81950"/>
            <a:ext cx="84020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32" name="TextBox 31">
            <a:hlinkClick r:id="rId9" action="ppaction://hlinksldjump"/>
          </p:cNvPr>
          <p:cNvSpPr txBox="1"/>
          <p:nvPr/>
        </p:nvSpPr>
        <p:spPr>
          <a:xfrm>
            <a:off x="5588018" y="87054"/>
            <a:ext cx="836690" cy="335202"/>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33" name="TextBox 32">
            <a:hlinkClick r:id="rId10" action="ppaction://hlinksldjump"/>
          </p:cNvPr>
          <p:cNvSpPr txBox="1"/>
          <p:nvPr/>
        </p:nvSpPr>
        <p:spPr>
          <a:xfrm>
            <a:off x="6456726" y="81950"/>
            <a:ext cx="846375"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
        <p:nvSpPr>
          <p:cNvPr id="35" name="TextBox 34">
            <a:hlinkClick r:id="rId11" action="ppaction://hlinksldjump"/>
          </p:cNvPr>
          <p:cNvSpPr txBox="1"/>
          <p:nvPr/>
        </p:nvSpPr>
        <p:spPr>
          <a:xfrm>
            <a:off x="8177791" y="79362"/>
            <a:ext cx="842416"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10</a:t>
            </a:r>
            <a:endParaRPr lang="zh-CN" altLang="en-US" sz="1600" b="1" dirty="0">
              <a:latin typeface="Times New Roman" pitchFamily="18" charset="0"/>
              <a:cs typeface="Times New Roman" pitchFamily="18" charset="0"/>
            </a:endParaRPr>
          </a:p>
        </p:txBody>
      </p:sp>
      <p:graphicFrame>
        <p:nvGraphicFramePr>
          <p:cNvPr id="3" name="对象 2"/>
          <p:cNvGraphicFramePr>
            <a:graphicFrameLocks noChangeAspect="1"/>
          </p:cNvGraphicFramePr>
          <p:nvPr>
            <p:extLst>
              <p:ext uri="{D42A27DB-BD31-4B8C-83A1-F6EECF244321}">
                <p14:modId xmlns:p14="http://schemas.microsoft.com/office/powerpoint/2010/main" val="2314015969"/>
              </p:ext>
            </p:extLst>
          </p:nvPr>
        </p:nvGraphicFramePr>
        <p:xfrm>
          <a:off x="467544" y="669062"/>
          <a:ext cx="8305800" cy="4175125"/>
        </p:xfrm>
        <a:graphic>
          <a:graphicData uri="http://schemas.openxmlformats.org/presentationml/2006/ole">
            <mc:AlternateContent xmlns:mc="http://schemas.openxmlformats.org/markup-compatibility/2006">
              <mc:Choice xmlns:v="urn:schemas-microsoft-com:vml" Requires="v">
                <p:oleObj spid="_x0000_s9235" name="文档" r:id="rId13" imgW="8304953" imgH="4193884" progId="Word.Document.12">
                  <p:embed/>
                </p:oleObj>
              </mc:Choice>
              <mc:Fallback>
                <p:oleObj name="文档" r:id="rId13" imgW="8304953" imgH="4193884" progId="Word.Document.12">
                  <p:embed/>
                  <p:pic>
                    <p:nvPicPr>
                      <p:cNvPr id="0" name=""/>
                      <p:cNvPicPr/>
                      <p:nvPr/>
                    </p:nvPicPr>
                    <p:blipFill>
                      <a:blip r:embed="rId14"/>
                      <a:stretch>
                        <a:fillRect/>
                      </a:stretch>
                    </p:blipFill>
                    <p:spPr>
                      <a:xfrm>
                        <a:off x="467544" y="669062"/>
                        <a:ext cx="8305800" cy="4175125"/>
                      </a:xfrm>
                      <a:prstGeom prst="rect">
                        <a:avLst/>
                      </a:prstGeom>
                    </p:spPr>
                  </p:pic>
                </p:oleObj>
              </mc:Fallback>
            </mc:AlternateContent>
          </a:graphicData>
        </a:graphic>
      </p:graphicFrame>
      <p:sp>
        <p:nvSpPr>
          <p:cNvPr id="16" name="TextBox 15">
            <a:hlinkClick r:id="rId15" action="ppaction://hlinksldjump"/>
          </p:cNvPr>
          <p:cNvSpPr txBox="1"/>
          <p:nvPr/>
        </p:nvSpPr>
        <p:spPr>
          <a:xfrm>
            <a:off x="7313291" y="76846"/>
            <a:ext cx="84860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9</a:t>
            </a:r>
            <a:endParaRPr lang="zh-CN" altLang="en-US"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10085870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13426" y="893771"/>
            <a:ext cx="8345003" cy="2420919"/>
          </a:xfrm>
          <a:prstGeom prst="rect">
            <a:avLst/>
          </a:prstGeom>
        </p:spPr>
        <p:txBody>
          <a:bodyPr>
            <a:spAutoFit/>
          </a:bodyPr>
          <a:lstStyle/>
          <a:p>
            <a:pPr algn="just">
              <a:lnSpc>
                <a:spcPct val="150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zh-CN" altLang="zh-CN" sz="2600" kern="100" dirty="0">
                <a:solidFill>
                  <a:srgbClr val="E46C0A"/>
                </a:solidFill>
                <a:latin typeface="Times New Roman"/>
                <a:ea typeface="华文细黑"/>
                <a:cs typeface="Times New Roman"/>
              </a:rPr>
              <a:t>子墨子怒耕柱子</a:t>
            </a:r>
            <a:r>
              <a:rPr lang="en-US" altLang="zh-CN" sz="2600" kern="100" dirty="0">
                <a:solidFill>
                  <a:srgbClr val="E46C0A"/>
                </a:solidFill>
                <a:latin typeface="IPAPANNEW"/>
                <a:ea typeface="华文细黑"/>
                <a:cs typeface="Times New Roman"/>
              </a:rPr>
              <a:t>/</a:t>
            </a:r>
            <a:r>
              <a:rPr lang="zh-CN" altLang="zh-CN" sz="2600" kern="100" dirty="0">
                <a:solidFill>
                  <a:srgbClr val="E46C0A"/>
                </a:solidFill>
                <a:latin typeface="IPAPANNEW"/>
                <a:ea typeface="华文细黑"/>
                <a:cs typeface="Times New Roman"/>
              </a:rPr>
              <a:t>耕柱子曰</a:t>
            </a:r>
            <a:r>
              <a:rPr lang="en-US" altLang="zh-CN" sz="2600" kern="100" dirty="0">
                <a:solidFill>
                  <a:srgbClr val="E46C0A"/>
                </a:solidFill>
                <a:latin typeface="IPAPANNEW"/>
                <a:ea typeface="华文细黑"/>
                <a:cs typeface="Times New Roman"/>
              </a:rPr>
              <a:t>/</a:t>
            </a:r>
            <a:r>
              <a:rPr lang="zh-CN" altLang="zh-CN" sz="2600" kern="100" dirty="0">
                <a:solidFill>
                  <a:srgbClr val="E46C0A"/>
                </a:solidFill>
                <a:latin typeface="Times New Roman"/>
                <a:ea typeface="华文细黑"/>
                <a:cs typeface="Times New Roman"/>
              </a:rPr>
              <a:t>我无愈于人乎</a:t>
            </a:r>
            <a:r>
              <a:rPr lang="en-US" altLang="zh-CN" sz="2600" kern="100" dirty="0">
                <a:solidFill>
                  <a:srgbClr val="E46C0A"/>
                </a:solidFill>
                <a:latin typeface="IPAPANNEW"/>
                <a:ea typeface="华文细黑"/>
                <a:cs typeface="Times New Roman"/>
              </a:rPr>
              <a:t>/</a:t>
            </a:r>
            <a:r>
              <a:rPr lang="zh-CN" altLang="zh-CN" sz="2600" kern="100" dirty="0">
                <a:solidFill>
                  <a:srgbClr val="E46C0A"/>
                </a:solidFill>
                <a:latin typeface="IPAPANNEW"/>
                <a:ea typeface="华文细黑"/>
                <a:cs typeface="Times New Roman"/>
              </a:rPr>
              <a:t>子墨子曰</a:t>
            </a:r>
            <a:r>
              <a:rPr lang="en-US" altLang="zh-CN" sz="2600" kern="100" dirty="0">
                <a:solidFill>
                  <a:srgbClr val="E46C0A"/>
                </a:solidFill>
                <a:latin typeface="IPAPANNEW"/>
                <a:ea typeface="华文细黑"/>
                <a:cs typeface="Times New Roman"/>
              </a:rPr>
              <a:t>/</a:t>
            </a:r>
            <a:r>
              <a:rPr lang="zh-CN" altLang="zh-CN" sz="2600" kern="100" dirty="0">
                <a:solidFill>
                  <a:srgbClr val="E46C0A"/>
                </a:solidFill>
                <a:latin typeface="Times New Roman"/>
                <a:ea typeface="华文细黑"/>
                <a:cs typeface="Times New Roman"/>
              </a:rPr>
              <a:t>我将上大行</a:t>
            </a:r>
            <a:r>
              <a:rPr lang="en-US" altLang="zh-CN" sz="2600" kern="100" dirty="0">
                <a:solidFill>
                  <a:srgbClr val="E46C0A"/>
                </a:solidFill>
                <a:latin typeface="IPAPANNEW"/>
                <a:ea typeface="华文细黑"/>
                <a:cs typeface="Times New Roman"/>
              </a:rPr>
              <a:t>/</a:t>
            </a:r>
            <a:r>
              <a:rPr lang="zh-CN" altLang="zh-CN" sz="2600" kern="100" dirty="0">
                <a:solidFill>
                  <a:srgbClr val="E46C0A"/>
                </a:solidFill>
                <a:latin typeface="IPAPANNEW"/>
                <a:ea typeface="华文细黑"/>
                <a:cs typeface="Times New Roman"/>
              </a:rPr>
              <a:t>驾骥与牛</a:t>
            </a:r>
            <a:r>
              <a:rPr lang="en-US" altLang="zh-CN" sz="2600" kern="100" dirty="0">
                <a:solidFill>
                  <a:srgbClr val="E46C0A"/>
                </a:solidFill>
                <a:latin typeface="IPAPANNEW"/>
                <a:ea typeface="华文细黑"/>
                <a:cs typeface="Times New Roman"/>
              </a:rPr>
              <a:t>/</a:t>
            </a:r>
            <a:r>
              <a:rPr lang="zh-CN" altLang="zh-CN" sz="2600" kern="100" dirty="0">
                <a:solidFill>
                  <a:srgbClr val="E46C0A"/>
                </a:solidFill>
                <a:latin typeface="Times New Roman"/>
                <a:ea typeface="华文细黑"/>
                <a:cs typeface="Times New Roman"/>
              </a:rPr>
              <a:t>子将谁驱</a:t>
            </a:r>
            <a:r>
              <a:rPr lang="en-US" altLang="zh-CN" sz="2600" kern="100" dirty="0">
                <a:solidFill>
                  <a:srgbClr val="E46C0A"/>
                </a:solidFill>
                <a:latin typeface="IPAPANNEW"/>
                <a:ea typeface="华文细黑"/>
                <a:cs typeface="Times New Roman"/>
              </a:rPr>
              <a:t>/</a:t>
            </a:r>
            <a:r>
              <a:rPr lang="zh-CN" altLang="zh-CN" sz="2600" kern="100" dirty="0">
                <a:solidFill>
                  <a:srgbClr val="E46C0A"/>
                </a:solidFill>
                <a:latin typeface="IPAPANNEW"/>
                <a:ea typeface="华文细黑"/>
                <a:cs typeface="Times New Roman"/>
              </a:rPr>
              <a:t>耕柱子曰</a:t>
            </a:r>
            <a:r>
              <a:rPr lang="en-US" altLang="zh-CN" sz="2600" kern="100" dirty="0">
                <a:solidFill>
                  <a:srgbClr val="E46C0A"/>
                </a:solidFill>
                <a:latin typeface="IPAPANNEW"/>
                <a:ea typeface="华文细黑"/>
                <a:cs typeface="Times New Roman"/>
              </a:rPr>
              <a:t>/</a:t>
            </a:r>
            <a:r>
              <a:rPr lang="zh-CN" altLang="zh-CN" sz="2600" kern="100" dirty="0">
                <a:solidFill>
                  <a:srgbClr val="E46C0A"/>
                </a:solidFill>
                <a:latin typeface="Times New Roman"/>
                <a:ea typeface="华文细黑"/>
                <a:cs typeface="Times New Roman"/>
              </a:rPr>
              <a:t>将驱骥也</a:t>
            </a:r>
            <a:r>
              <a:rPr lang="en-US" altLang="zh-CN" sz="2600" kern="100" dirty="0">
                <a:solidFill>
                  <a:srgbClr val="E46C0A"/>
                </a:solidFill>
                <a:latin typeface="IPAPANNEW"/>
                <a:ea typeface="华文细黑"/>
                <a:cs typeface="Times New Roman"/>
              </a:rPr>
              <a:t>/</a:t>
            </a:r>
            <a:r>
              <a:rPr lang="zh-CN" altLang="zh-CN" sz="2600" kern="100" dirty="0">
                <a:solidFill>
                  <a:srgbClr val="E46C0A"/>
                </a:solidFill>
                <a:latin typeface="IPAPANNEW"/>
                <a:ea typeface="华文细黑"/>
                <a:cs typeface="Times New Roman"/>
              </a:rPr>
              <a:t>子墨子曰</a:t>
            </a:r>
            <a:r>
              <a:rPr lang="en-US" altLang="zh-CN" sz="2600" kern="100" dirty="0">
                <a:solidFill>
                  <a:srgbClr val="E46C0A"/>
                </a:solidFill>
                <a:latin typeface="IPAPANNEW"/>
                <a:ea typeface="华文细黑"/>
                <a:cs typeface="Times New Roman"/>
              </a:rPr>
              <a:t>/</a:t>
            </a:r>
            <a:r>
              <a:rPr lang="zh-CN" altLang="zh-CN" sz="2600" kern="100" dirty="0">
                <a:solidFill>
                  <a:srgbClr val="E46C0A"/>
                </a:solidFill>
                <a:latin typeface="Times New Roman"/>
                <a:ea typeface="华文细黑"/>
                <a:cs typeface="Times New Roman"/>
              </a:rPr>
              <a:t>何故驱骥也</a:t>
            </a:r>
            <a:r>
              <a:rPr lang="en-US" altLang="zh-CN" sz="2600" kern="100" dirty="0">
                <a:solidFill>
                  <a:srgbClr val="E46C0A"/>
                </a:solidFill>
                <a:latin typeface="IPAPANNEW"/>
                <a:ea typeface="华文细黑"/>
                <a:cs typeface="Times New Roman"/>
              </a:rPr>
              <a:t>/</a:t>
            </a:r>
            <a:r>
              <a:rPr lang="zh-CN" altLang="zh-CN" sz="2600" kern="100" dirty="0">
                <a:solidFill>
                  <a:srgbClr val="E46C0A"/>
                </a:solidFill>
                <a:latin typeface="IPAPANNEW"/>
                <a:ea typeface="华文细黑"/>
                <a:cs typeface="Times New Roman"/>
              </a:rPr>
              <a:t>耕柱子曰</a:t>
            </a:r>
            <a:r>
              <a:rPr lang="en-US" altLang="zh-CN" sz="2600" kern="100" dirty="0">
                <a:solidFill>
                  <a:srgbClr val="E46C0A"/>
                </a:solidFill>
                <a:latin typeface="IPAPANNEW"/>
                <a:ea typeface="华文细黑"/>
                <a:cs typeface="Times New Roman"/>
              </a:rPr>
              <a:t>/</a:t>
            </a:r>
            <a:r>
              <a:rPr lang="zh-CN" altLang="zh-CN" sz="2600" kern="100" dirty="0">
                <a:solidFill>
                  <a:srgbClr val="E46C0A"/>
                </a:solidFill>
                <a:latin typeface="Times New Roman"/>
                <a:ea typeface="华文细黑"/>
                <a:cs typeface="Times New Roman"/>
              </a:rPr>
              <a:t>骥足以责</a:t>
            </a:r>
            <a:r>
              <a:rPr lang="en-US" altLang="zh-CN" sz="2600" kern="100" dirty="0">
                <a:solidFill>
                  <a:srgbClr val="E46C0A"/>
                </a:solidFill>
                <a:latin typeface="IPAPANNEW"/>
                <a:ea typeface="华文细黑"/>
                <a:cs typeface="Times New Roman"/>
              </a:rPr>
              <a:t>/</a:t>
            </a:r>
            <a:r>
              <a:rPr lang="zh-CN" altLang="zh-CN" sz="2600" kern="100" dirty="0">
                <a:solidFill>
                  <a:srgbClr val="E46C0A"/>
                </a:solidFill>
                <a:latin typeface="IPAPANNEW"/>
                <a:ea typeface="华文细黑"/>
                <a:cs typeface="Times New Roman"/>
              </a:rPr>
              <a:t>子墨子曰</a:t>
            </a:r>
            <a:r>
              <a:rPr lang="en-US" altLang="zh-CN" sz="2600" kern="100" dirty="0">
                <a:solidFill>
                  <a:srgbClr val="E46C0A"/>
                </a:solidFill>
                <a:latin typeface="IPAPANNEW"/>
                <a:ea typeface="华文细黑"/>
                <a:cs typeface="Times New Roman"/>
              </a:rPr>
              <a:t>/</a:t>
            </a:r>
            <a:r>
              <a:rPr lang="zh-CN" altLang="zh-CN" sz="2600" kern="100" dirty="0">
                <a:solidFill>
                  <a:srgbClr val="E46C0A"/>
                </a:solidFill>
                <a:latin typeface="Times New Roman"/>
                <a:ea typeface="华文细黑"/>
                <a:cs typeface="Times New Roman"/>
              </a:rPr>
              <a:t>我亦以子为足以责</a:t>
            </a:r>
            <a:r>
              <a:rPr lang="zh-CN" altLang="zh-CN" sz="2600" kern="100" dirty="0" smtClean="0">
                <a:solidFill>
                  <a:srgbClr val="E46C0A"/>
                </a:solidFill>
                <a:latin typeface="Times New Roman"/>
                <a:ea typeface="华文细黑"/>
                <a:cs typeface="Times New Roman"/>
              </a:rPr>
              <a:t>。</a:t>
            </a:r>
            <a:endParaRPr lang="en-US" altLang="zh-CN" sz="2600" kern="100" dirty="0" smtClean="0">
              <a:solidFill>
                <a:srgbClr val="E46C0A"/>
              </a:solidFill>
              <a:latin typeface="Times New Roman"/>
              <a:ea typeface="华文细黑"/>
              <a:cs typeface="Times New Roman"/>
            </a:endParaRPr>
          </a:p>
        </p:txBody>
      </p:sp>
      <p:sp>
        <p:nvSpPr>
          <p:cNvPr id="21"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22"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23" name="表格 22"/>
          <p:cNvGraphicFramePr>
            <a:graphicFrameLocks noGrp="1"/>
          </p:cNvGraphicFramePr>
          <p:nvPr>
            <p:extLst>
              <p:ext uri="{D42A27DB-BD31-4B8C-83A1-F6EECF244321}">
                <p14:modId xmlns:p14="http://schemas.microsoft.com/office/powerpoint/2010/main" val="3258687584"/>
              </p:ext>
            </p:extLst>
          </p:nvPr>
        </p:nvGraphicFramePr>
        <p:xfrm>
          <a:off x="381908" y="85780"/>
          <a:ext cx="8654590" cy="335280"/>
        </p:xfrm>
        <a:graphic>
          <a:graphicData uri="http://schemas.openxmlformats.org/drawingml/2006/table">
            <a:tbl>
              <a:tblPr firstRow="1" bandRow="1">
                <a:tableStyleId>{5C22544A-7EE6-4342-B048-85BDC9FD1C3A}</a:tableStyleId>
              </a:tblPr>
              <a:tblGrid>
                <a:gridCol w="865459"/>
                <a:gridCol w="865459"/>
                <a:gridCol w="865459"/>
                <a:gridCol w="865459"/>
                <a:gridCol w="865459"/>
                <a:gridCol w="865459"/>
                <a:gridCol w="865459"/>
                <a:gridCol w="865459"/>
                <a:gridCol w="865459"/>
                <a:gridCol w="865459"/>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24" name="TextBox 23">
            <a:hlinkClick r:id="rId2" action="ppaction://hlinksldjump"/>
          </p:cNvPr>
          <p:cNvSpPr txBox="1"/>
          <p:nvPr/>
        </p:nvSpPr>
        <p:spPr>
          <a:xfrm>
            <a:off x="386062" y="80576"/>
            <a:ext cx="852859"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25" name="TextBox 24">
            <a:hlinkClick r:id="rId3" action="ppaction://hlinksldjump"/>
          </p:cNvPr>
          <p:cNvSpPr txBox="1"/>
          <p:nvPr/>
        </p:nvSpPr>
        <p:spPr>
          <a:xfrm>
            <a:off x="1255538" y="82094"/>
            <a:ext cx="848606"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26" name="TextBox 25">
            <a:hlinkClick r:id="rId4" action="ppaction://hlinksldjump"/>
          </p:cNvPr>
          <p:cNvSpPr txBox="1"/>
          <p:nvPr/>
        </p:nvSpPr>
        <p:spPr>
          <a:xfrm>
            <a:off x="2118196" y="81950"/>
            <a:ext cx="85350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27" name="TextBox 26">
            <a:hlinkClick r:id="rId5" action="ppaction://hlinksldjump"/>
          </p:cNvPr>
          <p:cNvSpPr txBox="1"/>
          <p:nvPr/>
        </p:nvSpPr>
        <p:spPr>
          <a:xfrm>
            <a:off x="2986577" y="81950"/>
            <a:ext cx="845056"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28" name="TextBox 27">
            <a:hlinkClick r:id="rId6" action="ppaction://hlinksldjump"/>
          </p:cNvPr>
          <p:cNvSpPr txBox="1"/>
          <p:nvPr/>
        </p:nvSpPr>
        <p:spPr>
          <a:xfrm>
            <a:off x="3850578" y="81950"/>
            <a:ext cx="84993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29" name="TextBox 28">
            <a:hlinkClick r:id="rId7" action="ppaction://hlinksldjump"/>
          </p:cNvPr>
          <p:cNvSpPr txBox="1"/>
          <p:nvPr/>
        </p:nvSpPr>
        <p:spPr>
          <a:xfrm>
            <a:off x="4722026" y="81950"/>
            <a:ext cx="84020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30" name="TextBox 29">
            <a:hlinkClick r:id="rId8" action="ppaction://hlinksldjump"/>
          </p:cNvPr>
          <p:cNvSpPr txBox="1"/>
          <p:nvPr/>
        </p:nvSpPr>
        <p:spPr>
          <a:xfrm>
            <a:off x="5588018" y="87054"/>
            <a:ext cx="836690" cy="335202"/>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31" name="TextBox 30">
            <a:hlinkClick r:id="rId9" action="ppaction://hlinksldjump"/>
          </p:cNvPr>
          <p:cNvSpPr txBox="1"/>
          <p:nvPr/>
        </p:nvSpPr>
        <p:spPr>
          <a:xfrm>
            <a:off x="6456726" y="81950"/>
            <a:ext cx="846375"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
        <p:nvSpPr>
          <p:cNvPr id="33" name="TextBox 32">
            <a:hlinkClick r:id="rId10" action="ppaction://hlinksldjump"/>
          </p:cNvPr>
          <p:cNvSpPr txBox="1"/>
          <p:nvPr/>
        </p:nvSpPr>
        <p:spPr>
          <a:xfrm>
            <a:off x="8177791" y="79362"/>
            <a:ext cx="842416"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10</a:t>
            </a:r>
            <a:endParaRPr lang="zh-CN" altLang="en-US" sz="1600" b="1" dirty="0">
              <a:latin typeface="Times New Roman" pitchFamily="18" charset="0"/>
              <a:cs typeface="Times New Roman" pitchFamily="18" charset="0"/>
            </a:endParaRPr>
          </a:p>
        </p:txBody>
      </p:sp>
      <p:sp>
        <p:nvSpPr>
          <p:cNvPr id="16" name="TextBox 15">
            <a:hlinkClick r:id="rId11" action="ppaction://hlinksldjump"/>
          </p:cNvPr>
          <p:cNvSpPr txBox="1"/>
          <p:nvPr/>
        </p:nvSpPr>
        <p:spPr>
          <a:xfrm>
            <a:off x="7313291" y="76846"/>
            <a:ext cx="84860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9</a:t>
            </a:r>
            <a:endParaRPr lang="zh-CN" altLang="en-US"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241012439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24"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25" name="表格 24"/>
          <p:cNvGraphicFramePr>
            <a:graphicFrameLocks noGrp="1"/>
          </p:cNvGraphicFramePr>
          <p:nvPr>
            <p:extLst>
              <p:ext uri="{D42A27DB-BD31-4B8C-83A1-F6EECF244321}">
                <p14:modId xmlns:p14="http://schemas.microsoft.com/office/powerpoint/2010/main" val="3014635179"/>
              </p:ext>
            </p:extLst>
          </p:nvPr>
        </p:nvGraphicFramePr>
        <p:xfrm>
          <a:off x="381908" y="85780"/>
          <a:ext cx="8654590" cy="335280"/>
        </p:xfrm>
        <a:graphic>
          <a:graphicData uri="http://schemas.openxmlformats.org/drawingml/2006/table">
            <a:tbl>
              <a:tblPr firstRow="1" bandRow="1">
                <a:tableStyleId>{5C22544A-7EE6-4342-B048-85BDC9FD1C3A}</a:tableStyleId>
              </a:tblPr>
              <a:tblGrid>
                <a:gridCol w="865459"/>
                <a:gridCol w="865459"/>
                <a:gridCol w="865459"/>
                <a:gridCol w="865459"/>
                <a:gridCol w="865459"/>
                <a:gridCol w="865459"/>
                <a:gridCol w="865459"/>
                <a:gridCol w="865459"/>
                <a:gridCol w="865459"/>
                <a:gridCol w="865459"/>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26" name="TextBox 25">
            <a:hlinkClick r:id="rId3" action="ppaction://hlinksldjump"/>
          </p:cNvPr>
          <p:cNvSpPr txBox="1"/>
          <p:nvPr/>
        </p:nvSpPr>
        <p:spPr>
          <a:xfrm>
            <a:off x="386062" y="80576"/>
            <a:ext cx="85285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27" name="TextBox 26">
            <a:hlinkClick r:id="rId4" action="ppaction://hlinksldjump"/>
          </p:cNvPr>
          <p:cNvSpPr txBox="1"/>
          <p:nvPr/>
        </p:nvSpPr>
        <p:spPr>
          <a:xfrm>
            <a:off x="1255538" y="82094"/>
            <a:ext cx="848606"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28" name="TextBox 27">
            <a:hlinkClick r:id="rId5" action="ppaction://hlinksldjump"/>
          </p:cNvPr>
          <p:cNvSpPr txBox="1"/>
          <p:nvPr/>
        </p:nvSpPr>
        <p:spPr>
          <a:xfrm>
            <a:off x="2118196" y="81950"/>
            <a:ext cx="85350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29" name="TextBox 28">
            <a:hlinkClick r:id="rId6" action="ppaction://hlinksldjump"/>
          </p:cNvPr>
          <p:cNvSpPr txBox="1"/>
          <p:nvPr/>
        </p:nvSpPr>
        <p:spPr>
          <a:xfrm>
            <a:off x="2986577" y="81950"/>
            <a:ext cx="845056"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30" name="TextBox 29">
            <a:hlinkClick r:id="rId7" action="ppaction://hlinksldjump"/>
          </p:cNvPr>
          <p:cNvSpPr txBox="1"/>
          <p:nvPr/>
        </p:nvSpPr>
        <p:spPr>
          <a:xfrm>
            <a:off x="3850578" y="81950"/>
            <a:ext cx="84993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31" name="TextBox 30">
            <a:hlinkClick r:id="rId8" action="ppaction://hlinksldjump"/>
          </p:cNvPr>
          <p:cNvSpPr txBox="1"/>
          <p:nvPr/>
        </p:nvSpPr>
        <p:spPr>
          <a:xfrm>
            <a:off x="4722026" y="81950"/>
            <a:ext cx="84020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32" name="TextBox 31">
            <a:hlinkClick r:id="rId9" action="ppaction://hlinksldjump"/>
          </p:cNvPr>
          <p:cNvSpPr txBox="1"/>
          <p:nvPr/>
        </p:nvSpPr>
        <p:spPr>
          <a:xfrm>
            <a:off x="5588018" y="87054"/>
            <a:ext cx="836690" cy="335202"/>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33" name="TextBox 32">
            <a:hlinkClick r:id="rId10" action="ppaction://hlinksldjump"/>
          </p:cNvPr>
          <p:cNvSpPr txBox="1"/>
          <p:nvPr/>
        </p:nvSpPr>
        <p:spPr>
          <a:xfrm>
            <a:off x="6456726" y="81950"/>
            <a:ext cx="846375"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
        <p:nvSpPr>
          <p:cNvPr id="35" name="TextBox 34">
            <a:hlinkClick r:id="rId11" action="ppaction://hlinksldjump"/>
          </p:cNvPr>
          <p:cNvSpPr txBox="1"/>
          <p:nvPr/>
        </p:nvSpPr>
        <p:spPr>
          <a:xfrm>
            <a:off x="8177791" y="79362"/>
            <a:ext cx="842416"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10</a:t>
            </a:r>
            <a:endParaRPr lang="zh-CN" altLang="en-US" sz="1600" b="1" dirty="0">
              <a:latin typeface="Times New Roman" pitchFamily="18" charset="0"/>
              <a:cs typeface="Times New Roman" pitchFamily="18" charset="0"/>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3190538481"/>
              </p:ext>
            </p:extLst>
          </p:nvPr>
        </p:nvGraphicFramePr>
        <p:xfrm>
          <a:off x="356810" y="548005"/>
          <a:ext cx="8528050" cy="4511675"/>
        </p:xfrm>
        <a:graphic>
          <a:graphicData uri="http://schemas.openxmlformats.org/presentationml/2006/ole">
            <mc:AlternateContent xmlns:mc="http://schemas.openxmlformats.org/markup-compatibility/2006">
              <mc:Choice xmlns:v="urn:schemas-microsoft-com:vml" Requires="v">
                <p:oleObj spid="_x0000_s50186" name="文档" r:id="rId13" imgW="8525147" imgH="4521835" progId="Word.Document.12">
                  <p:embed/>
                </p:oleObj>
              </mc:Choice>
              <mc:Fallback>
                <p:oleObj name="文档" r:id="rId13" imgW="8525147" imgH="4521835" progId="Word.Document.12">
                  <p:embed/>
                  <p:pic>
                    <p:nvPicPr>
                      <p:cNvPr id="0" name=""/>
                      <p:cNvPicPr/>
                      <p:nvPr/>
                    </p:nvPicPr>
                    <p:blipFill>
                      <a:blip r:embed="rId14"/>
                      <a:stretch>
                        <a:fillRect/>
                      </a:stretch>
                    </p:blipFill>
                    <p:spPr>
                      <a:xfrm>
                        <a:off x="356810" y="548005"/>
                        <a:ext cx="8528050" cy="4511675"/>
                      </a:xfrm>
                      <a:prstGeom prst="rect">
                        <a:avLst/>
                      </a:prstGeom>
                    </p:spPr>
                  </p:pic>
                </p:oleObj>
              </mc:Fallback>
            </mc:AlternateContent>
          </a:graphicData>
        </a:graphic>
      </p:graphicFrame>
      <p:sp>
        <p:nvSpPr>
          <p:cNvPr id="16" name="TextBox 15">
            <a:hlinkClick r:id="rId15" action="ppaction://hlinksldjump"/>
          </p:cNvPr>
          <p:cNvSpPr txBox="1"/>
          <p:nvPr/>
        </p:nvSpPr>
        <p:spPr>
          <a:xfrm>
            <a:off x="7313291" y="76846"/>
            <a:ext cx="84860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9</a:t>
            </a:r>
            <a:endParaRPr lang="zh-CN" altLang="en-US"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162989125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24"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25" name="表格 24"/>
          <p:cNvGraphicFramePr>
            <a:graphicFrameLocks noGrp="1"/>
          </p:cNvGraphicFramePr>
          <p:nvPr>
            <p:extLst>
              <p:ext uri="{D42A27DB-BD31-4B8C-83A1-F6EECF244321}">
                <p14:modId xmlns:p14="http://schemas.microsoft.com/office/powerpoint/2010/main" val="3138277039"/>
              </p:ext>
            </p:extLst>
          </p:nvPr>
        </p:nvGraphicFramePr>
        <p:xfrm>
          <a:off x="381908" y="85780"/>
          <a:ext cx="8654590" cy="335280"/>
        </p:xfrm>
        <a:graphic>
          <a:graphicData uri="http://schemas.openxmlformats.org/drawingml/2006/table">
            <a:tbl>
              <a:tblPr firstRow="1" bandRow="1">
                <a:tableStyleId>{5C22544A-7EE6-4342-B048-85BDC9FD1C3A}</a:tableStyleId>
              </a:tblPr>
              <a:tblGrid>
                <a:gridCol w="865459"/>
                <a:gridCol w="865459"/>
                <a:gridCol w="865459"/>
                <a:gridCol w="865459"/>
                <a:gridCol w="865459"/>
                <a:gridCol w="865459"/>
                <a:gridCol w="865459"/>
                <a:gridCol w="865459"/>
                <a:gridCol w="865459"/>
                <a:gridCol w="865459"/>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26" name="TextBox 25">
            <a:hlinkClick r:id="rId3" action="ppaction://hlinksldjump"/>
          </p:cNvPr>
          <p:cNvSpPr txBox="1"/>
          <p:nvPr/>
        </p:nvSpPr>
        <p:spPr>
          <a:xfrm>
            <a:off x="386062" y="80576"/>
            <a:ext cx="85285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27" name="TextBox 26">
            <a:hlinkClick r:id="rId4" action="ppaction://hlinksldjump"/>
          </p:cNvPr>
          <p:cNvSpPr txBox="1"/>
          <p:nvPr/>
        </p:nvSpPr>
        <p:spPr>
          <a:xfrm>
            <a:off x="1255538" y="82094"/>
            <a:ext cx="848606"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28" name="TextBox 27">
            <a:hlinkClick r:id="rId5" action="ppaction://hlinksldjump"/>
          </p:cNvPr>
          <p:cNvSpPr txBox="1"/>
          <p:nvPr/>
        </p:nvSpPr>
        <p:spPr>
          <a:xfrm>
            <a:off x="2118196" y="81950"/>
            <a:ext cx="85350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29" name="TextBox 28">
            <a:hlinkClick r:id="rId6" action="ppaction://hlinksldjump"/>
          </p:cNvPr>
          <p:cNvSpPr txBox="1"/>
          <p:nvPr/>
        </p:nvSpPr>
        <p:spPr>
          <a:xfrm>
            <a:off x="2986577" y="81950"/>
            <a:ext cx="845056"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30" name="TextBox 29">
            <a:hlinkClick r:id="rId7" action="ppaction://hlinksldjump"/>
          </p:cNvPr>
          <p:cNvSpPr txBox="1"/>
          <p:nvPr/>
        </p:nvSpPr>
        <p:spPr>
          <a:xfrm>
            <a:off x="3850578" y="81950"/>
            <a:ext cx="84993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31" name="TextBox 30">
            <a:hlinkClick r:id="rId8" action="ppaction://hlinksldjump"/>
          </p:cNvPr>
          <p:cNvSpPr txBox="1"/>
          <p:nvPr/>
        </p:nvSpPr>
        <p:spPr>
          <a:xfrm>
            <a:off x="4722026" y="81950"/>
            <a:ext cx="84020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32" name="TextBox 31">
            <a:hlinkClick r:id="rId9" action="ppaction://hlinksldjump"/>
          </p:cNvPr>
          <p:cNvSpPr txBox="1"/>
          <p:nvPr/>
        </p:nvSpPr>
        <p:spPr>
          <a:xfrm>
            <a:off x="5588018" y="87054"/>
            <a:ext cx="836690" cy="335202"/>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33" name="TextBox 32">
            <a:hlinkClick r:id="rId10" action="ppaction://hlinksldjump"/>
          </p:cNvPr>
          <p:cNvSpPr txBox="1"/>
          <p:nvPr/>
        </p:nvSpPr>
        <p:spPr>
          <a:xfrm>
            <a:off x="6456726" y="81950"/>
            <a:ext cx="846375"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
        <p:nvSpPr>
          <p:cNvPr id="35" name="TextBox 34">
            <a:hlinkClick r:id="rId11" action="ppaction://hlinksldjump"/>
          </p:cNvPr>
          <p:cNvSpPr txBox="1"/>
          <p:nvPr/>
        </p:nvSpPr>
        <p:spPr>
          <a:xfrm>
            <a:off x="8177791" y="79362"/>
            <a:ext cx="842416"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10</a:t>
            </a:r>
            <a:endParaRPr lang="zh-CN" altLang="en-US" sz="1600" b="1" dirty="0">
              <a:latin typeface="Times New Roman" pitchFamily="18" charset="0"/>
              <a:cs typeface="Times New Roman" pitchFamily="18" charset="0"/>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2831498851"/>
              </p:ext>
            </p:extLst>
          </p:nvPr>
        </p:nvGraphicFramePr>
        <p:xfrm>
          <a:off x="137984" y="676682"/>
          <a:ext cx="8870950" cy="4122737"/>
        </p:xfrm>
        <a:graphic>
          <a:graphicData uri="http://schemas.openxmlformats.org/presentationml/2006/ole">
            <mc:AlternateContent xmlns:mc="http://schemas.openxmlformats.org/markup-compatibility/2006">
              <mc:Choice xmlns:v="urn:schemas-microsoft-com:vml" Requires="v">
                <p:oleObj spid="_x0000_s51210" name="文档" r:id="rId13" imgW="8880200" imgH="4162964" progId="Word.Document.12">
                  <p:embed/>
                </p:oleObj>
              </mc:Choice>
              <mc:Fallback>
                <p:oleObj name="文档" r:id="rId13" imgW="8880200" imgH="4162964" progId="Word.Document.12">
                  <p:embed/>
                  <p:pic>
                    <p:nvPicPr>
                      <p:cNvPr id="0" name=""/>
                      <p:cNvPicPr/>
                      <p:nvPr/>
                    </p:nvPicPr>
                    <p:blipFill>
                      <a:blip r:embed="rId14"/>
                      <a:stretch>
                        <a:fillRect/>
                      </a:stretch>
                    </p:blipFill>
                    <p:spPr>
                      <a:xfrm>
                        <a:off x="137984" y="676682"/>
                        <a:ext cx="8870950" cy="4122737"/>
                      </a:xfrm>
                      <a:prstGeom prst="rect">
                        <a:avLst/>
                      </a:prstGeom>
                    </p:spPr>
                  </p:pic>
                </p:oleObj>
              </mc:Fallback>
            </mc:AlternateContent>
          </a:graphicData>
        </a:graphic>
      </p:graphicFrame>
      <p:sp>
        <p:nvSpPr>
          <p:cNvPr id="16" name="TextBox 15">
            <a:hlinkClick r:id="rId15" action="ppaction://hlinksldjump"/>
          </p:cNvPr>
          <p:cNvSpPr txBox="1"/>
          <p:nvPr/>
        </p:nvSpPr>
        <p:spPr>
          <a:xfrm>
            <a:off x="7313291" y="76846"/>
            <a:ext cx="84860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9</a:t>
            </a:r>
            <a:endParaRPr lang="zh-CN" altLang="en-US"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346398595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24"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25" name="表格 24"/>
          <p:cNvGraphicFramePr>
            <a:graphicFrameLocks noGrp="1"/>
          </p:cNvGraphicFramePr>
          <p:nvPr>
            <p:extLst>
              <p:ext uri="{D42A27DB-BD31-4B8C-83A1-F6EECF244321}">
                <p14:modId xmlns:p14="http://schemas.microsoft.com/office/powerpoint/2010/main" val="1565288320"/>
              </p:ext>
            </p:extLst>
          </p:nvPr>
        </p:nvGraphicFramePr>
        <p:xfrm>
          <a:off x="381908" y="85780"/>
          <a:ext cx="8654590" cy="335280"/>
        </p:xfrm>
        <a:graphic>
          <a:graphicData uri="http://schemas.openxmlformats.org/drawingml/2006/table">
            <a:tbl>
              <a:tblPr firstRow="1" bandRow="1">
                <a:tableStyleId>{5C22544A-7EE6-4342-B048-85BDC9FD1C3A}</a:tableStyleId>
              </a:tblPr>
              <a:tblGrid>
                <a:gridCol w="865459"/>
                <a:gridCol w="865459"/>
                <a:gridCol w="865459"/>
                <a:gridCol w="865459"/>
                <a:gridCol w="865459"/>
                <a:gridCol w="865459"/>
                <a:gridCol w="865459"/>
                <a:gridCol w="865459"/>
                <a:gridCol w="865459"/>
                <a:gridCol w="865459"/>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26" name="TextBox 25">
            <a:hlinkClick r:id="rId3" action="ppaction://hlinksldjump"/>
          </p:cNvPr>
          <p:cNvSpPr txBox="1"/>
          <p:nvPr/>
        </p:nvSpPr>
        <p:spPr>
          <a:xfrm>
            <a:off x="386062" y="80576"/>
            <a:ext cx="85285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27" name="TextBox 26">
            <a:hlinkClick r:id="rId4" action="ppaction://hlinksldjump"/>
          </p:cNvPr>
          <p:cNvSpPr txBox="1"/>
          <p:nvPr/>
        </p:nvSpPr>
        <p:spPr>
          <a:xfrm>
            <a:off x="1255538" y="82094"/>
            <a:ext cx="848606"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28" name="TextBox 27">
            <a:hlinkClick r:id="rId5" action="ppaction://hlinksldjump"/>
          </p:cNvPr>
          <p:cNvSpPr txBox="1"/>
          <p:nvPr/>
        </p:nvSpPr>
        <p:spPr>
          <a:xfrm>
            <a:off x="2118196" y="81950"/>
            <a:ext cx="85350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29" name="TextBox 28">
            <a:hlinkClick r:id="rId6" action="ppaction://hlinksldjump"/>
          </p:cNvPr>
          <p:cNvSpPr txBox="1"/>
          <p:nvPr/>
        </p:nvSpPr>
        <p:spPr>
          <a:xfrm>
            <a:off x="2986577" y="81950"/>
            <a:ext cx="845056"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30" name="TextBox 29">
            <a:hlinkClick r:id="rId7" action="ppaction://hlinksldjump"/>
          </p:cNvPr>
          <p:cNvSpPr txBox="1"/>
          <p:nvPr/>
        </p:nvSpPr>
        <p:spPr>
          <a:xfrm>
            <a:off x="3850578" y="81950"/>
            <a:ext cx="84993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31" name="TextBox 30">
            <a:hlinkClick r:id="rId8" action="ppaction://hlinksldjump"/>
          </p:cNvPr>
          <p:cNvSpPr txBox="1"/>
          <p:nvPr/>
        </p:nvSpPr>
        <p:spPr>
          <a:xfrm>
            <a:off x="4722026" y="81950"/>
            <a:ext cx="84020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32" name="TextBox 31">
            <a:hlinkClick r:id="rId9" action="ppaction://hlinksldjump"/>
          </p:cNvPr>
          <p:cNvSpPr txBox="1"/>
          <p:nvPr/>
        </p:nvSpPr>
        <p:spPr>
          <a:xfrm>
            <a:off x="5588018" y="87054"/>
            <a:ext cx="836690" cy="335202"/>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33" name="TextBox 32">
            <a:hlinkClick r:id="rId10" action="ppaction://hlinksldjump"/>
          </p:cNvPr>
          <p:cNvSpPr txBox="1"/>
          <p:nvPr/>
        </p:nvSpPr>
        <p:spPr>
          <a:xfrm>
            <a:off x="6456726" y="81950"/>
            <a:ext cx="846375"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
        <p:nvSpPr>
          <p:cNvPr id="35" name="TextBox 34">
            <a:hlinkClick r:id="rId11" action="ppaction://hlinksldjump"/>
          </p:cNvPr>
          <p:cNvSpPr txBox="1"/>
          <p:nvPr/>
        </p:nvSpPr>
        <p:spPr>
          <a:xfrm>
            <a:off x="8177791" y="79362"/>
            <a:ext cx="842416"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10</a:t>
            </a:r>
            <a:endParaRPr lang="zh-CN" altLang="en-US" sz="1600" b="1" dirty="0">
              <a:latin typeface="Times New Roman" pitchFamily="18" charset="0"/>
              <a:cs typeface="Times New Roman" pitchFamily="18" charset="0"/>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3833328331"/>
              </p:ext>
            </p:extLst>
          </p:nvPr>
        </p:nvGraphicFramePr>
        <p:xfrm>
          <a:off x="136525" y="677863"/>
          <a:ext cx="8870950" cy="4160837"/>
        </p:xfrm>
        <a:graphic>
          <a:graphicData uri="http://schemas.openxmlformats.org/presentationml/2006/ole">
            <mc:AlternateContent xmlns:mc="http://schemas.openxmlformats.org/markup-compatibility/2006">
              <mc:Choice xmlns:v="urn:schemas-microsoft-com:vml" Requires="v">
                <p:oleObj spid="_x0000_s52235" name="文档" r:id="rId13" imgW="8880200" imgH="4155775" progId="Word.Document.12">
                  <p:embed/>
                </p:oleObj>
              </mc:Choice>
              <mc:Fallback>
                <p:oleObj name="文档" r:id="rId13" imgW="8880200" imgH="4155775" progId="Word.Document.12">
                  <p:embed/>
                  <p:pic>
                    <p:nvPicPr>
                      <p:cNvPr id="0" name=""/>
                      <p:cNvPicPr/>
                      <p:nvPr/>
                    </p:nvPicPr>
                    <p:blipFill>
                      <a:blip r:embed="rId14"/>
                      <a:stretch>
                        <a:fillRect/>
                      </a:stretch>
                    </p:blipFill>
                    <p:spPr>
                      <a:xfrm>
                        <a:off x="136525" y="677863"/>
                        <a:ext cx="8870950" cy="4160837"/>
                      </a:xfrm>
                      <a:prstGeom prst="rect">
                        <a:avLst/>
                      </a:prstGeom>
                    </p:spPr>
                  </p:pic>
                </p:oleObj>
              </mc:Fallback>
            </mc:AlternateContent>
          </a:graphicData>
        </a:graphic>
      </p:graphicFrame>
      <p:sp>
        <p:nvSpPr>
          <p:cNvPr id="16" name="TextBox 15">
            <a:hlinkClick r:id="rId15" action="ppaction://hlinksldjump"/>
          </p:cNvPr>
          <p:cNvSpPr txBox="1"/>
          <p:nvPr/>
        </p:nvSpPr>
        <p:spPr>
          <a:xfrm>
            <a:off x="7313291" y="76846"/>
            <a:ext cx="84860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9</a:t>
            </a:r>
            <a:endParaRPr lang="zh-CN" altLang="en-US"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182663366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24"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25" name="表格 24"/>
          <p:cNvGraphicFramePr>
            <a:graphicFrameLocks noGrp="1"/>
          </p:cNvGraphicFramePr>
          <p:nvPr>
            <p:extLst>
              <p:ext uri="{D42A27DB-BD31-4B8C-83A1-F6EECF244321}">
                <p14:modId xmlns:p14="http://schemas.microsoft.com/office/powerpoint/2010/main" val="212964743"/>
              </p:ext>
            </p:extLst>
          </p:nvPr>
        </p:nvGraphicFramePr>
        <p:xfrm>
          <a:off x="381908" y="85780"/>
          <a:ext cx="8654590" cy="335280"/>
        </p:xfrm>
        <a:graphic>
          <a:graphicData uri="http://schemas.openxmlformats.org/drawingml/2006/table">
            <a:tbl>
              <a:tblPr firstRow="1" bandRow="1">
                <a:tableStyleId>{5C22544A-7EE6-4342-B048-85BDC9FD1C3A}</a:tableStyleId>
              </a:tblPr>
              <a:tblGrid>
                <a:gridCol w="865459"/>
                <a:gridCol w="865459"/>
                <a:gridCol w="865459"/>
                <a:gridCol w="865459"/>
                <a:gridCol w="865459"/>
                <a:gridCol w="865459"/>
                <a:gridCol w="865459"/>
                <a:gridCol w="865459"/>
                <a:gridCol w="865459"/>
                <a:gridCol w="865459"/>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26" name="TextBox 25">
            <a:hlinkClick r:id="rId3" action="ppaction://hlinksldjump"/>
          </p:cNvPr>
          <p:cNvSpPr txBox="1"/>
          <p:nvPr/>
        </p:nvSpPr>
        <p:spPr>
          <a:xfrm>
            <a:off x="386062" y="80576"/>
            <a:ext cx="85285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27" name="TextBox 26">
            <a:hlinkClick r:id="rId4" action="ppaction://hlinksldjump"/>
          </p:cNvPr>
          <p:cNvSpPr txBox="1"/>
          <p:nvPr/>
        </p:nvSpPr>
        <p:spPr>
          <a:xfrm>
            <a:off x="1255538" y="82094"/>
            <a:ext cx="848606"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28" name="TextBox 27">
            <a:hlinkClick r:id="rId5" action="ppaction://hlinksldjump"/>
          </p:cNvPr>
          <p:cNvSpPr txBox="1"/>
          <p:nvPr/>
        </p:nvSpPr>
        <p:spPr>
          <a:xfrm>
            <a:off x="2118196" y="81950"/>
            <a:ext cx="85350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29" name="TextBox 28">
            <a:hlinkClick r:id="rId6" action="ppaction://hlinksldjump"/>
          </p:cNvPr>
          <p:cNvSpPr txBox="1"/>
          <p:nvPr/>
        </p:nvSpPr>
        <p:spPr>
          <a:xfrm>
            <a:off x="2986577" y="81950"/>
            <a:ext cx="845056"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30" name="TextBox 29">
            <a:hlinkClick r:id="rId7" action="ppaction://hlinksldjump"/>
          </p:cNvPr>
          <p:cNvSpPr txBox="1"/>
          <p:nvPr/>
        </p:nvSpPr>
        <p:spPr>
          <a:xfrm>
            <a:off x="3850578" y="81950"/>
            <a:ext cx="84993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31" name="TextBox 30">
            <a:hlinkClick r:id="rId8" action="ppaction://hlinksldjump"/>
          </p:cNvPr>
          <p:cNvSpPr txBox="1"/>
          <p:nvPr/>
        </p:nvSpPr>
        <p:spPr>
          <a:xfrm>
            <a:off x="4722026" y="81950"/>
            <a:ext cx="84020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32" name="TextBox 31">
            <a:hlinkClick r:id="rId9" action="ppaction://hlinksldjump"/>
          </p:cNvPr>
          <p:cNvSpPr txBox="1"/>
          <p:nvPr/>
        </p:nvSpPr>
        <p:spPr>
          <a:xfrm>
            <a:off x="5588018" y="87054"/>
            <a:ext cx="836690" cy="335202"/>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33" name="TextBox 32">
            <a:hlinkClick r:id="rId10" action="ppaction://hlinksldjump"/>
          </p:cNvPr>
          <p:cNvSpPr txBox="1"/>
          <p:nvPr/>
        </p:nvSpPr>
        <p:spPr>
          <a:xfrm>
            <a:off x="6456726" y="81950"/>
            <a:ext cx="846375"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
        <p:nvSpPr>
          <p:cNvPr id="35" name="TextBox 34">
            <a:hlinkClick r:id="rId11" action="ppaction://hlinksldjump"/>
          </p:cNvPr>
          <p:cNvSpPr txBox="1"/>
          <p:nvPr/>
        </p:nvSpPr>
        <p:spPr>
          <a:xfrm>
            <a:off x="8177791" y="79362"/>
            <a:ext cx="842416"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10</a:t>
            </a:r>
            <a:endParaRPr lang="zh-CN" altLang="en-US" sz="1600" b="1" dirty="0">
              <a:latin typeface="Times New Roman" pitchFamily="18" charset="0"/>
              <a:cs typeface="Times New Roman" pitchFamily="18" charset="0"/>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1145868073"/>
              </p:ext>
            </p:extLst>
          </p:nvPr>
        </p:nvGraphicFramePr>
        <p:xfrm>
          <a:off x="296863" y="914400"/>
          <a:ext cx="8512175" cy="2781300"/>
        </p:xfrm>
        <a:graphic>
          <a:graphicData uri="http://schemas.openxmlformats.org/presentationml/2006/ole">
            <mc:AlternateContent xmlns:mc="http://schemas.openxmlformats.org/markup-compatibility/2006">
              <mc:Choice xmlns:v="urn:schemas-microsoft-com:vml" Requires="v">
                <p:oleObj spid="_x0000_s53258" name="文档" r:id="rId13" imgW="8508979" imgH="2786790" progId="Word.Document.12">
                  <p:embed/>
                </p:oleObj>
              </mc:Choice>
              <mc:Fallback>
                <p:oleObj name="文档" r:id="rId13" imgW="8508979" imgH="2786790" progId="Word.Document.12">
                  <p:embed/>
                  <p:pic>
                    <p:nvPicPr>
                      <p:cNvPr id="0" name=""/>
                      <p:cNvPicPr/>
                      <p:nvPr/>
                    </p:nvPicPr>
                    <p:blipFill>
                      <a:blip r:embed="rId14"/>
                      <a:stretch>
                        <a:fillRect/>
                      </a:stretch>
                    </p:blipFill>
                    <p:spPr>
                      <a:xfrm>
                        <a:off x="296863" y="914400"/>
                        <a:ext cx="8512175" cy="2781300"/>
                      </a:xfrm>
                      <a:prstGeom prst="rect">
                        <a:avLst/>
                      </a:prstGeom>
                    </p:spPr>
                  </p:pic>
                </p:oleObj>
              </mc:Fallback>
            </mc:AlternateContent>
          </a:graphicData>
        </a:graphic>
      </p:graphicFrame>
      <p:sp>
        <p:nvSpPr>
          <p:cNvPr id="16" name="TextBox 15">
            <a:hlinkClick r:id="rId15" action="ppaction://hlinksldjump"/>
          </p:cNvPr>
          <p:cNvSpPr txBox="1"/>
          <p:nvPr/>
        </p:nvSpPr>
        <p:spPr>
          <a:xfrm>
            <a:off x="7313291" y="76846"/>
            <a:ext cx="84860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9</a:t>
            </a:r>
            <a:endParaRPr lang="zh-CN" altLang="en-US"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419050955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24"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25" name="表格 24"/>
          <p:cNvGraphicFramePr>
            <a:graphicFrameLocks noGrp="1"/>
          </p:cNvGraphicFramePr>
          <p:nvPr>
            <p:extLst>
              <p:ext uri="{D42A27DB-BD31-4B8C-83A1-F6EECF244321}">
                <p14:modId xmlns:p14="http://schemas.microsoft.com/office/powerpoint/2010/main" val="3612028732"/>
              </p:ext>
            </p:extLst>
          </p:nvPr>
        </p:nvGraphicFramePr>
        <p:xfrm>
          <a:off x="381908" y="85780"/>
          <a:ext cx="8654590" cy="335280"/>
        </p:xfrm>
        <a:graphic>
          <a:graphicData uri="http://schemas.openxmlformats.org/drawingml/2006/table">
            <a:tbl>
              <a:tblPr firstRow="1" bandRow="1">
                <a:tableStyleId>{5C22544A-7EE6-4342-B048-85BDC9FD1C3A}</a:tableStyleId>
              </a:tblPr>
              <a:tblGrid>
                <a:gridCol w="865459"/>
                <a:gridCol w="865459"/>
                <a:gridCol w="865459"/>
                <a:gridCol w="865459"/>
                <a:gridCol w="865459"/>
                <a:gridCol w="865459"/>
                <a:gridCol w="865459"/>
                <a:gridCol w="865459"/>
                <a:gridCol w="865459"/>
                <a:gridCol w="865459"/>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26" name="TextBox 25">
            <a:hlinkClick r:id="rId3" action="ppaction://hlinksldjump"/>
          </p:cNvPr>
          <p:cNvSpPr txBox="1"/>
          <p:nvPr/>
        </p:nvSpPr>
        <p:spPr>
          <a:xfrm>
            <a:off x="386062" y="80576"/>
            <a:ext cx="85285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27" name="TextBox 26">
            <a:hlinkClick r:id="rId4" action="ppaction://hlinksldjump"/>
          </p:cNvPr>
          <p:cNvSpPr txBox="1"/>
          <p:nvPr/>
        </p:nvSpPr>
        <p:spPr>
          <a:xfrm>
            <a:off x="1255538" y="82094"/>
            <a:ext cx="848606"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28" name="TextBox 27">
            <a:hlinkClick r:id="rId5" action="ppaction://hlinksldjump"/>
          </p:cNvPr>
          <p:cNvSpPr txBox="1"/>
          <p:nvPr/>
        </p:nvSpPr>
        <p:spPr>
          <a:xfrm>
            <a:off x="2118196" y="81950"/>
            <a:ext cx="85350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29" name="TextBox 28">
            <a:hlinkClick r:id="rId6" action="ppaction://hlinksldjump"/>
          </p:cNvPr>
          <p:cNvSpPr txBox="1"/>
          <p:nvPr/>
        </p:nvSpPr>
        <p:spPr>
          <a:xfrm>
            <a:off x="2986577" y="81950"/>
            <a:ext cx="845056"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30" name="TextBox 29">
            <a:hlinkClick r:id="rId7" action="ppaction://hlinksldjump"/>
          </p:cNvPr>
          <p:cNvSpPr txBox="1"/>
          <p:nvPr/>
        </p:nvSpPr>
        <p:spPr>
          <a:xfrm>
            <a:off x="3850578" y="81950"/>
            <a:ext cx="84993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31" name="TextBox 30">
            <a:hlinkClick r:id="rId8" action="ppaction://hlinksldjump"/>
          </p:cNvPr>
          <p:cNvSpPr txBox="1"/>
          <p:nvPr/>
        </p:nvSpPr>
        <p:spPr>
          <a:xfrm>
            <a:off x="4722026" y="81950"/>
            <a:ext cx="84020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32" name="TextBox 31">
            <a:hlinkClick r:id="rId9" action="ppaction://hlinksldjump"/>
          </p:cNvPr>
          <p:cNvSpPr txBox="1"/>
          <p:nvPr/>
        </p:nvSpPr>
        <p:spPr>
          <a:xfrm>
            <a:off x="5588018" y="87054"/>
            <a:ext cx="836690" cy="335202"/>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33" name="TextBox 32">
            <a:hlinkClick r:id="rId10" action="ppaction://hlinksldjump"/>
          </p:cNvPr>
          <p:cNvSpPr txBox="1"/>
          <p:nvPr/>
        </p:nvSpPr>
        <p:spPr>
          <a:xfrm>
            <a:off x="6456726" y="81950"/>
            <a:ext cx="846375"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
        <p:nvSpPr>
          <p:cNvPr id="35" name="TextBox 34">
            <a:hlinkClick r:id="rId11" action="ppaction://hlinksldjump"/>
          </p:cNvPr>
          <p:cNvSpPr txBox="1"/>
          <p:nvPr/>
        </p:nvSpPr>
        <p:spPr>
          <a:xfrm>
            <a:off x="8177791" y="79362"/>
            <a:ext cx="842416"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10</a:t>
            </a:r>
            <a:endParaRPr lang="zh-CN" altLang="en-US" sz="1600" b="1" dirty="0">
              <a:latin typeface="Times New Roman" pitchFamily="18" charset="0"/>
              <a:cs typeface="Times New Roman" pitchFamily="18" charset="0"/>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3333815972"/>
              </p:ext>
            </p:extLst>
          </p:nvPr>
        </p:nvGraphicFramePr>
        <p:xfrm>
          <a:off x="342900" y="830263"/>
          <a:ext cx="8512175" cy="3475037"/>
        </p:xfrm>
        <a:graphic>
          <a:graphicData uri="http://schemas.openxmlformats.org/presentationml/2006/ole">
            <mc:AlternateContent xmlns:mc="http://schemas.openxmlformats.org/markup-compatibility/2006">
              <mc:Choice xmlns:v="urn:schemas-microsoft-com:vml" Requires="v">
                <p:oleObj spid="_x0000_s54282" name="文档" r:id="rId13" imgW="8508979" imgH="3483307" progId="Word.Document.12">
                  <p:embed/>
                </p:oleObj>
              </mc:Choice>
              <mc:Fallback>
                <p:oleObj name="文档" r:id="rId13" imgW="8508979" imgH="3483307" progId="Word.Document.12">
                  <p:embed/>
                  <p:pic>
                    <p:nvPicPr>
                      <p:cNvPr id="0" name=""/>
                      <p:cNvPicPr/>
                      <p:nvPr/>
                    </p:nvPicPr>
                    <p:blipFill>
                      <a:blip r:embed="rId14"/>
                      <a:stretch>
                        <a:fillRect/>
                      </a:stretch>
                    </p:blipFill>
                    <p:spPr>
                      <a:xfrm>
                        <a:off x="342900" y="830263"/>
                        <a:ext cx="8512175" cy="3475037"/>
                      </a:xfrm>
                      <a:prstGeom prst="rect">
                        <a:avLst/>
                      </a:prstGeom>
                    </p:spPr>
                  </p:pic>
                </p:oleObj>
              </mc:Fallback>
            </mc:AlternateContent>
          </a:graphicData>
        </a:graphic>
      </p:graphicFrame>
      <p:sp>
        <p:nvSpPr>
          <p:cNvPr id="16" name="TextBox 15">
            <a:hlinkClick r:id="rId15" action="ppaction://hlinksldjump"/>
          </p:cNvPr>
          <p:cNvSpPr txBox="1"/>
          <p:nvPr/>
        </p:nvSpPr>
        <p:spPr>
          <a:xfrm>
            <a:off x="7313291" y="76846"/>
            <a:ext cx="84860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9</a:t>
            </a:r>
            <a:endParaRPr lang="zh-CN" altLang="en-US"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327210225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24"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25" name="表格 24"/>
          <p:cNvGraphicFramePr>
            <a:graphicFrameLocks noGrp="1"/>
          </p:cNvGraphicFramePr>
          <p:nvPr>
            <p:extLst>
              <p:ext uri="{D42A27DB-BD31-4B8C-83A1-F6EECF244321}">
                <p14:modId xmlns:p14="http://schemas.microsoft.com/office/powerpoint/2010/main" val="1517647253"/>
              </p:ext>
            </p:extLst>
          </p:nvPr>
        </p:nvGraphicFramePr>
        <p:xfrm>
          <a:off x="381908" y="85780"/>
          <a:ext cx="8654590" cy="335280"/>
        </p:xfrm>
        <a:graphic>
          <a:graphicData uri="http://schemas.openxmlformats.org/drawingml/2006/table">
            <a:tbl>
              <a:tblPr firstRow="1" bandRow="1">
                <a:tableStyleId>{5C22544A-7EE6-4342-B048-85BDC9FD1C3A}</a:tableStyleId>
              </a:tblPr>
              <a:tblGrid>
                <a:gridCol w="865459"/>
                <a:gridCol w="865459"/>
                <a:gridCol w="865459"/>
                <a:gridCol w="865459"/>
                <a:gridCol w="865459"/>
                <a:gridCol w="865459"/>
                <a:gridCol w="865459"/>
                <a:gridCol w="865459"/>
                <a:gridCol w="865459"/>
                <a:gridCol w="865459"/>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26" name="TextBox 25">
            <a:hlinkClick r:id="rId3" action="ppaction://hlinksldjump"/>
          </p:cNvPr>
          <p:cNvSpPr txBox="1"/>
          <p:nvPr/>
        </p:nvSpPr>
        <p:spPr>
          <a:xfrm>
            <a:off x="386062" y="80576"/>
            <a:ext cx="85285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27" name="TextBox 26">
            <a:hlinkClick r:id="rId4" action="ppaction://hlinksldjump"/>
          </p:cNvPr>
          <p:cNvSpPr txBox="1"/>
          <p:nvPr/>
        </p:nvSpPr>
        <p:spPr>
          <a:xfrm>
            <a:off x="1255538" y="82094"/>
            <a:ext cx="848606"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28" name="TextBox 27">
            <a:hlinkClick r:id="rId5" action="ppaction://hlinksldjump"/>
          </p:cNvPr>
          <p:cNvSpPr txBox="1"/>
          <p:nvPr/>
        </p:nvSpPr>
        <p:spPr>
          <a:xfrm>
            <a:off x="2118196" y="81950"/>
            <a:ext cx="85350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29" name="TextBox 28">
            <a:hlinkClick r:id="rId6" action="ppaction://hlinksldjump"/>
          </p:cNvPr>
          <p:cNvSpPr txBox="1"/>
          <p:nvPr/>
        </p:nvSpPr>
        <p:spPr>
          <a:xfrm>
            <a:off x="2986577" y="81950"/>
            <a:ext cx="845056"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30" name="TextBox 29">
            <a:hlinkClick r:id="rId7" action="ppaction://hlinksldjump"/>
          </p:cNvPr>
          <p:cNvSpPr txBox="1"/>
          <p:nvPr/>
        </p:nvSpPr>
        <p:spPr>
          <a:xfrm>
            <a:off x="3850578" y="81950"/>
            <a:ext cx="84993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31" name="TextBox 30">
            <a:hlinkClick r:id="rId8" action="ppaction://hlinksldjump"/>
          </p:cNvPr>
          <p:cNvSpPr txBox="1"/>
          <p:nvPr/>
        </p:nvSpPr>
        <p:spPr>
          <a:xfrm>
            <a:off x="4722026" y="81950"/>
            <a:ext cx="84020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32" name="TextBox 31">
            <a:hlinkClick r:id="rId9" action="ppaction://hlinksldjump"/>
          </p:cNvPr>
          <p:cNvSpPr txBox="1"/>
          <p:nvPr/>
        </p:nvSpPr>
        <p:spPr>
          <a:xfrm>
            <a:off x="5588018" y="87054"/>
            <a:ext cx="836690" cy="335202"/>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33" name="TextBox 32">
            <a:hlinkClick r:id="rId10" action="ppaction://hlinksldjump"/>
          </p:cNvPr>
          <p:cNvSpPr txBox="1"/>
          <p:nvPr/>
        </p:nvSpPr>
        <p:spPr>
          <a:xfrm>
            <a:off x="6456726" y="81950"/>
            <a:ext cx="846375"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
        <p:nvSpPr>
          <p:cNvPr id="35" name="TextBox 34">
            <a:hlinkClick r:id="rId11" action="ppaction://hlinksldjump"/>
          </p:cNvPr>
          <p:cNvSpPr txBox="1"/>
          <p:nvPr/>
        </p:nvSpPr>
        <p:spPr>
          <a:xfrm>
            <a:off x="8177791" y="79362"/>
            <a:ext cx="842416"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10</a:t>
            </a:r>
            <a:endParaRPr lang="zh-CN" altLang="en-US" sz="1600" b="1" dirty="0">
              <a:latin typeface="Times New Roman" pitchFamily="18" charset="0"/>
              <a:cs typeface="Times New Roman" pitchFamily="18" charset="0"/>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3954987730"/>
              </p:ext>
            </p:extLst>
          </p:nvPr>
        </p:nvGraphicFramePr>
        <p:xfrm>
          <a:off x="342900" y="684302"/>
          <a:ext cx="8512175" cy="2781300"/>
        </p:xfrm>
        <a:graphic>
          <a:graphicData uri="http://schemas.openxmlformats.org/presentationml/2006/ole">
            <mc:AlternateContent xmlns:mc="http://schemas.openxmlformats.org/markup-compatibility/2006">
              <mc:Choice xmlns:v="urn:schemas-microsoft-com:vml" Requires="v">
                <p:oleObj spid="_x0000_s55306" name="文档" r:id="rId13" imgW="8508979" imgH="2788592" progId="Word.Document.12">
                  <p:embed/>
                </p:oleObj>
              </mc:Choice>
              <mc:Fallback>
                <p:oleObj name="文档" r:id="rId13" imgW="8508979" imgH="2788592" progId="Word.Document.12">
                  <p:embed/>
                  <p:pic>
                    <p:nvPicPr>
                      <p:cNvPr id="0" name=""/>
                      <p:cNvPicPr/>
                      <p:nvPr/>
                    </p:nvPicPr>
                    <p:blipFill>
                      <a:blip r:embed="rId14"/>
                      <a:stretch>
                        <a:fillRect/>
                      </a:stretch>
                    </p:blipFill>
                    <p:spPr>
                      <a:xfrm>
                        <a:off x="342900" y="684302"/>
                        <a:ext cx="8512175" cy="2781300"/>
                      </a:xfrm>
                      <a:prstGeom prst="rect">
                        <a:avLst/>
                      </a:prstGeom>
                    </p:spPr>
                  </p:pic>
                </p:oleObj>
              </mc:Fallback>
            </mc:AlternateContent>
          </a:graphicData>
        </a:graphic>
      </p:graphicFrame>
      <p:sp>
        <p:nvSpPr>
          <p:cNvPr id="4" name="矩形 3"/>
          <p:cNvSpPr/>
          <p:nvPr/>
        </p:nvSpPr>
        <p:spPr>
          <a:xfrm>
            <a:off x="243900" y="3204355"/>
            <a:ext cx="4572000" cy="1216743"/>
          </a:xfrm>
          <a:prstGeom prst="rect">
            <a:avLst/>
          </a:prstGeom>
        </p:spPr>
        <p:txBody>
          <a:bodyPr>
            <a:spAutoFit/>
          </a:bodyPr>
          <a:lstStyle/>
          <a:p>
            <a:pPr algn="just">
              <a:lnSpc>
                <a:spcPct val="150000"/>
              </a:lnSpc>
              <a:spcAft>
                <a:spcPts val="0"/>
              </a:spcAft>
            </a:pPr>
            <a:r>
              <a:rPr lang="zh-CN" altLang="zh-CN" sz="2600" kern="100" dirty="0">
                <a:solidFill>
                  <a:srgbClr val="0000FF"/>
                </a:solidFill>
                <a:latin typeface="Times New Roman"/>
                <a:ea typeface="华文细黑"/>
                <a:cs typeface="Times New Roman"/>
              </a:rPr>
              <a:t>解析</a:t>
            </a:r>
            <a:r>
              <a:rPr lang="zh-CN" altLang="zh-CN" sz="2600" kern="100" dirty="0">
                <a:latin typeface="Times New Roman"/>
                <a:ea typeface="华文细黑"/>
                <a:cs typeface="Times New Roman"/>
              </a:rPr>
              <a:t>　益：增加。</a:t>
            </a:r>
            <a:endParaRPr lang="zh-CN" altLang="zh-CN" sz="2600" kern="100" dirty="0">
              <a:latin typeface="宋体"/>
              <a:cs typeface="Courier New"/>
            </a:endParaRPr>
          </a:p>
          <a:p>
            <a:pPr algn="just">
              <a:lnSpc>
                <a:spcPct val="150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en-US" altLang="zh-CN" sz="2600" kern="100" dirty="0">
                <a:solidFill>
                  <a:srgbClr val="E46C0A"/>
                </a:solidFill>
                <a:latin typeface="Times New Roman"/>
                <a:ea typeface="华文细黑"/>
                <a:cs typeface="Courier New"/>
              </a:rPr>
              <a:t>D</a:t>
            </a:r>
            <a:endParaRPr lang="zh-CN" altLang="zh-CN" sz="2600" kern="100" dirty="0">
              <a:effectLst/>
              <a:latin typeface="宋体"/>
              <a:cs typeface="Courier New"/>
            </a:endParaRPr>
          </a:p>
        </p:txBody>
      </p:sp>
      <p:sp>
        <p:nvSpPr>
          <p:cNvPr id="17" name="TextBox 16">
            <a:hlinkClick r:id="rId15" action="ppaction://hlinksldjump"/>
          </p:cNvPr>
          <p:cNvSpPr txBox="1"/>
          <p:nvPr/>
        </p:nvSpPr>
        <p:spPr>
          <a:xfrm>
            <a:off x="7313291" y="76846"/>
            <a:ext cx="84860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9</a:t>
            </a:r>
            <a:endParaRPr lang="zh-CN" altLang="en-US"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23279018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blinds(horizontal)">
                                      <p:cBhvr>
                                        <p:cTn id="12"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对象 1"/>
          <p:cNvGraphicFramePr>
            <a:graphicFrameLocks noChangeAspect="1"/>
          </p:cNvGraphicFramePr>
          <p:nvPr>
            <p:extLst>
              <p:ext uri="{D42A27DB-BD31-4B8C-83A1-F6EECF244321}">
                <p14:modId xmlns:p14="http://schemas.microsoft.com/office/powerpoint/2010/main" val="2312084907"/>
              </p:ext>
            </p:extLst>
          </p:nvPr>
        </p:nvGraphicFramePr>
        <p:xfrm>
          <a:off x="381000" y="609600"/>
          <a:ext cx="8534400" cy="4541838"/>
        </p:xfrm>
        <a:graphic>
          <a:graphicData uri="http://schemas.openxmlformats.org/presentationml/2006/ole">
            <mc:AlternateContent xmlns:mc="http://schemas.openxmlformats.org/markup-compatibility/2006">
              <mc:Choice xmlns:v="urn:schemas-microsoft-com:vml" Requires="v">
                <p:oleObj spid="_x0000_s10258" name="文档" r:id="rId4" imgW="8536664" imgH="4550308" progId="Word.Document.12">
                  <p:embed/>
                </p:oleObj>
              </mc:Choice>
              <mc:Fallback>
                <p:oleObj name="文档" r:id="rId4" imgW="8536664" imgH="4550308" progId="Word.Document.12">
                  <p:embed/>
                  <p:pic>
                    <p:nvPicPr>
                      <p:cNvPr id="0" name=""/>
                      <p:cNvPicPr/>
                      <p:nvPr/>
                    </p:nvPicPr>
                    <p:blipFill>
                      <a:blip r:embed="rId5"/>
                      <a:stretch>
                        <a:fillRect/>
                      </a:stretch>
                    </p:blipFill>
                    <p:spPr>
                      <a:xfrm>
                        <a:off x="381000" y="609600"/>
                        <a:ext cx="8534400" cy="4541838"/>
                      </a:xfrm>
                      <a:prstGeom prst="rect">
                        <a:avLst/>
                      </a:prstGeom>
                    </p:spPr>
                  </p:pic>
                </p:oleObj>
              </mc:Fallback>
            </mc:AlternateContent>
          </a:graphicData>
        </a:graphic>
      </p:graphicFrame>
      <p:sp>
        <p:nvSpPr>
          <p:cNvPr id="23"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24"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25" name="表格 24"/>
          <p:cNvGraphicFramePr>
            <a:graphicFrameLocks noGrp="1"/>
          </p:cNvGraphicFramePr>
          <p:nvPr>
            <p:extLst>
              <p:ext uri="{D42A27DB-BD31-4B8C-83A1-F6EECF244321}">
                <p14:modId xmlns:p14="http://schemas.microsoft.com/office/powerpoint/2010/main" val="1950093989"/>
              </p:ext>
            </p:extLst>
          </p:nvPr>
        </p:nvGraphicFramePr>
        <p:xfrm>
          <a:off x="381908" y="85780"/>
          <a:ext cx="8654590" cy="335280"/>
        </p:xfrm>
        <a:graphic>
          <a:graphicData uri="http://schemas.openxmlformats.org/drawingml/2006/table">
            <a:tbl>
              <a:tblPr firstRow="1" bandRow="1">
                <a:tableStyleId>{5C22544A-7EE6-4342-B048-85BDC9FD1C3A}</a:tableStyleId>
              </a:tblPr>
              <a:tblGrid>
                <a:gridCol w="865459"/>
                <a:gridCol w="865459"/>
                <a:gridCol w="865459"/>
                <a:gridCol w="865459"/>
                <a:gridCol w="865459"/>
                <a:gridCol w="865459"/>
                <a:gridCol w="865459"/>
                <a:gridCol w="865459"/>
                <a:gridCol w="865459"/>
                <a:gridCol w="865459"/>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26" name="TextBox 25">
            <a:hlinkClick r:id="rId6" action="ppaction://hlinksldjump"/>
          </p:cNvPr>
          <p:cNvSpPr txBox="1"/>
          <p:nvPr/>
        </p:nvSpPr>
        <p:spPr>
          <a:xfrm>
            <a:off x="386062" y="80576"/>
            <a:ext cx="85285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27" name="TextBox 26">
            <a:hlinkClick r:id="rId7" action="ppaction://hlinksldjump"/>
          </p:cNvPr>
          <p:cNvSpPr txBox="1"/>
          <p:nvPr/>
        </p:nvSpPr>
        <p:spPr>
          <a:xfrm>
            <a:off x="1255538" y="82094"/>
            <a:ext cx="848606"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28" name="TextBox 27">
            <a:hlinkClick r:id="rId8" action="ppaction://hlinksldjump"/>
          </p:cNvPr>
          <p:cNvSpPr txBox="1"/>
          <p:nvPr/>
        </p:nvSpPr>
        <p:spPr>
          <a:xfrm>
            <a:off x="2118196" y="81950"/>
            <a:ext cx="85350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29" name="TextBox 28">
            <a:hlinkClick r:id="rId9" action="ppaction://hlinksldjump"/>
          </p:cNvPr>
          <p:cNvSpPr txBox="1"/>
          <p:nvPr/>
        </p:nvSpPr>
        <p:spPr>
          <a:xfrm>
            <a:off x="2986577" y="81950"/>
            <a:ext cx="845056"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30" name="TextBox 29">
            <a:hlinkClick r:id="rId10" action="ppaction://hlinksldjump"/>
          </p:cNvPr>
          <p:cNvSpPr txBox="1"/>
          <p:nvPr/>
        </p:nvSpPr>
        <p:spPr>
          <a:xfrm>
            <a:off x="3850578" y="81950"/>
            <a:ext cx="84993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31" name="TextBox 30">
            <a:hlinkClick r:id="rId11" action="ppaction://hlinksldjump"/>
          </p:cNvPr>
          <p:cNvSpPr txBox="1"/>
          <p:nvPr/>
        </p:nvSpPr>
        <p:spPr>
          <a:xfrm>
            <a:off x="4722026" y="81950"/>
            <a:ext cx="84020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32" name="TextBox 31">
            <a:hlinkClick r:id="rId12" action="ppaction://hlinksldjump"/>
          </p:cNvPr>
          <p:cNvSpPr txBox="1"/>
          <p:nvPr/>
        </p:nvSpPr>
        <p:spPr>
          <a:xfrm>
            <a:off x="5588018" y="87054"/>
            <a:ext cx="836690" cy="335202"/>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33" name="TextBox 32">
            <a:hlinkClick r:id="rId13" action="ppaction://hlinksldjump"/>
          </p:cNvPr>
          <p:cNvSpPr txBox="1"/>
          <p:nvPr/>
        </p:nvSpPr>
        <p:spPr>
          <a:xfrm>
            <a:off x="6456726" y="81950"/>
            <a:ext cx="846375"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
        <p:nvSpPr>
          <p:cNvPr id="35" name="TextBox 34">
            <a:hlinkClick r:id="rId14" action="ppaction://hlinksldjump"/>
          </p:cNvPr>
          <p:cNvSpPr txBox="1"/>
          <p:nvPr/>
        </p:nvSpPr>
        <p:spPr>
          <a:xfrm>
            <a:off x="8177791" y="79362"/>
            <a:ext cx="842416"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10</a:t>
            </a:r>
            <a:endParaRPr lang="zh-CN" altLang="en-US" sz="1600" b="1" dirty="0">
              <a:latin typeface="Times New Roman" pitchFamily="18" charset="0"/>
              <a:cs typeface="Times New Roman" pitchFamily="18" charset="0"/>
            </a:endParaRPr>
          </a:p>
        </p:txBody>
      </p:sp>
      <p:sp>
        <p:nvSpPr>
          <p:cNvPr id="16" name="TextBox 15">
            <a:hlinkClick r:id="rId15" action="ppaction://hlinksldjump"/>
          </p:cNvPr>
          <p:cNvSpPr txBox="1"/>
          <p:nvPr/>
        </p:nvSpPr>
        <p:spPr>
          <a:xfrm>
            <a:off x="7313291" y="76846"/>
            <a:ext cx="84860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9</a:t>
            </a:r>
            <a:endParaRPr lang="zh-CN" altLang="en-US"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370535935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对象 1"/>
          <p:cNvGraphicFramePr>
            <a:graphicFrameLocks noChangeAspect="1"/>
          </p:cNvGraphicFramePr>
          <p:nvPr>
            <p:extLst>
              <p:ext uri="{D42A27DB-BD31-4B8C-83A1-F6EECF244321}">
                <p14:modId xmlns:p14="http://schemas.microsoft.com/office/powerpoint/2010/main" val="2016466595"/>
              </p:ext>
            </p:extLst>
          </p:nvPr>
        </p:nvGraphicFramePr>
        <p:xfrm>
          <a:off x="358140" y="719995"/>
          <a:ext cx="8534400" cy="4106863"/>
        </p:xfrm>
        <a:graphic>
          <a:graphicData uri="http://schemas.openxmlformats.org/presentationml/2006/ole">
            <mc:AlternateContent xmlns:mc="http://schemas.openxmlformats.org/markup-compatibility/2006">
              <mc:Choice xmlns:v="urn:schemas-microsoft-com:vml" Requires="v">
                <p:oleObj spid="_x0000_s56330" name="文档" r:id="rId4" imgW="8536664" imgH="4174390" progId="Word.Document.12">
                  <p:embed/>
                </p:oleObj>
              </mc:Choice>
              <mc:Fallback>
                <p:oleObj name="文档" r:id="rId4" imgW="8536664" imgH="4174390" progId="Word.Document.12">
                  <p:embed/>
                  <p:pic>
                    <p:nvPicPr>
                      <p:cNvPr id="0" name=""/>
                      <p:cNvPicPr/>
                      <p:nvPr/>
                    </p:nvPicPr>
                    <p:blipFill>
                      <a:blip r:embed="rId5"/>
                      <a:stretch>
                        <a:fillRect/>
                      </a:stretch>
                    </p:blipFill>
                    <p:spPr>
                      <a:xfrm>
                        <a:off x="358140" y="719995"/>
                        <a:ext cx="8534400" cy="4106863"/>
                      </a:xfrm>
                      <a:prstGeom prst="rect">
                        <a:avLst/>
                      </a:prstGeom>
                    </p:spPr>
                  </p:pic>
                </p:oleObj>
              </mc:Fallback>
            </mc:AlternateContent>
          </a:graphicData>
        </a:graphic>
      </p:graphicFrame>
      <p:sp>
        <p:nvSpPr>
          <p:cNvPr id="23"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24"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25" name="表格 24"/>
          <p:cNvGraphicFramePr>
            <a:graphicFrameLocks noGrp="1"/>
          </p:cNvGraphicFramePr>
          <p:nvPr>
            <p:extLst>
              <p:ext uri="{D42A27DB-BD31-4B8C-83A1-F6EECF244321}">
                <p14:modId xmlns:p14="http://schemas.microsoft.com/office/powerpoint/2010/main" val="1448419964"/>
              </p:ext>
            </p:extLst>
          </p:nvPr>
        </p:nvGraphicFramePr>
        <p:xfrm>
          <a:off x="381908" y="85780"/>
          <a:ext cx="8654590" cy="335280"/>
        </p:xfrm>
        <a:graphic>
          <a:graphicData uri="http://schemas.openxmlformats.org/drawingml/2006/table">
            <a:tbl>
              <a:tblPr firstRow="1" bandRow="1">
                <a:tableStyleId>{5C22544A-7EE6-4342-B048-85BDC9FD1C3A}</a:tableStyleId>
              </a:tblPr>
              <a:tblGrid>
                <a:gridCol w="865459"/>
                <a:gridCol w="865459"/>
                <a:gridCol w="865459"/>
                <a:gridCol w="865459"/>
                <a:gridCol w="865459"/>
                <a:gridCol w="865459"/>
                <a:gridCol w="865459"/>
                <a:gridCol w="865459"/>
                <a:gridCol w="865459"/>
                <a:gridCol w="865459"/>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26" name="TextBox 25">
            <a:hlinkClick r:id="rId6" action="ppaction://hlinksldjump"/>
          </p:cNvPr>
          <p:cNvSpPr txBox="1"/>
          <p:nvPr/>
        </p:nvSpPr>
        <p:spPr>
          <a:xfrm>
            <a:off x="386062" y="80576"/>
            <a:ext cx="85285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27" name="TextBox 26">
            <a:hlinkClick r:id="rId7" action="ppaction://hlinksldjump"/>
          </p:cNvPr>
          <p:cNvSpPr txBox="1"/>
          <p:nvPr/>
        </p:nvSpPr>
        <p:spPr>
          <a:xfrm>
            <a:off x="1255538" y="82094"/>
            <a:ext cx="848606"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28" name="TextBox 27">
            <a:hlinkClick r:id="rId8" action="ppaction://hlinksldjump"/>
          </p:cNvPr>
          <p:cNvSpPr txBox="1"/>
          <p:nvPr/>
        </p:nvSpPr>
        <p:spPr>
          <a:xfrm>
            <a:off x="2118196" y="81950"/>
            <a:ext cx="85350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29" name="TextBox 28">
            <a:hlinkClick r:id="rId9" action="ppaction://hlinksldjump"/>
          </p:cNvPr>
          <p:cNvSpPr txBox="1"/>
          <p:nvPr/>
        </p:nvSpPr>
        <p:spPr>
          <a:xfrm>
            <a:off x="2986577" y="81950"/>
            <a:ext cx="845056"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30" name="TextBox 29">
            <a:hlinkClick r:id="rId10" action="ppaction://hlinksldjump"/>
          </p:cNvPr>
          <p:cNvSpPr txBox="1"/>
          <p:nvPr/>
        </p:nvSpPr>
        <p:spPr>
          <a:xfrm>
            <a:off x="3850578" y="81950"/>
            <a:ext cx="84993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31" name="TextBox 30">
            <a:hlinkClick r:id="rId11" action="ppaction://hlinksldjump"/>
          </p:cNvPr>
          <p:cNvSpPr txBox="1"/>
          <p:nvPr/>
        </p:nvSpPr>
        <p:spPr>
          <a:xfrm>
            <a:off x="4722026" y="81950"/>
            <a:ext cx="84020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32" name="TextBox 31">
            <a:hlinkClick r:id="rId12" action="ppaction://hlinksldjump"/>
          </p:cNvPr>
          <p:cNvSpPr txBox="1"/>
          <p:nvPr/>
        </p:nvSpPr>
        <p:spPr>
          <a:xfrm>
            <a:off x="5588018" y="87054"/>
            <a:ext cx="836690" cy="335202"/>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33" name="TextBox 32">
            <a:hlinkClick r:id="rId13" action="ppaction://hlinksldjump"/>
          </p:cNvPr>
          <p:cNvSpPr txBox="1"/>
          <p:nvPr/>
        </p:nvSpPr>
        <p:spPr>
          <a:xfrm>
            <a:off x="6456726" y="81950"/>
            <a:ext cx="846375"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
        <p:nvSpPr>
          <p:cNvPr id="35" name="TextBox 34">
            <a:hlinkClick r:id="rId14" action="ppaction://hlinksldjump"/>
          </p:cNvPr>
          <p:cNvSpPr txBox="1"/>
          <p:nvPr/>
        </p:nvSpPr>
        <p:spPr>
          <a:xfrm>
            <a:off x="8177791" y="79362"/>
            <a:ext cx="842416"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10</a:t>
            </a:r>
            <a:endParaRPr lang="zh-CN" altLang="en-US" sz="1600" b="1" dirty="0">
              <a:latin typeface="Times New Roman" pitchFamily="18" charset="0"/>
              <a:cs typeface="Times New Roman" pitchFamily="18" charset="0"/>
            </a:endParaRPr>
          </a:p>
        </p:txBody>
      </p:sp>
      <p:sp>
        <p:nvSpPr>
          <p:cNvPr id="16" name="TextBox 15">
            <a:hlinkClick r:id="rId15" action="ppaction://hlinksldjump"/>
          </p:cNvPr>
          <p:cNvSpPr txBox="1"/>
          <p:nvPr/>
        </p:nvSpPr>
        <p:spPr>
          <a:xfrm>
            <a:off x="7313291" y="76846"/>
            <a:ext cx="84860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9</a:t>
            </a:r>
            <a:endParaRPr lang="zh-CN" altLang="en-US"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367494406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24"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25" name="表格 24"/>
          <p:cNvGraphicFramePr>
            <a:graphicFrameLocks noGrp="1"/>
          </p:cNvGraphicFramePr>
          <p:nvPr>
            <p:extLst>
              <p:ext uri="{D42A27DB-BD31-4B8C-83A1-F6EECF244321}">
                <p14:modId xmlns:p14="http://schemas.microsoft.com/office/powerpoint/2010/main" val="3815403513"/>
              </p:ext>
            </p:extLst>
          </p:nvPr>
        </p:nvGraphicFramePr>
        <p:xfrm>
          <a:off x="381908" y="85780"/>
          <a:ext cx="8654590" cy="335280"/>
        </p:xfrm>
        <a:graphic>
          <a:graphicData uri="http://schemas.openxmlformats.org/drawingml/2006/table">
            <a:tbl>
              <a:tblPr firstRow="1" bandRow="1">
                <a:tableStyleId>{5C22544A-7EE6-4342-B048-85BDC9FD1C3A}</a:tableStyleId>
              </a:tblPr>
              <a:tblGrid>
                <a:gridCol w="865459"/>
                <a:gridCol w="865459"/>
                <a:gridCol w="865459"/>
                <a:gridCol w="865459"/>
                <a:gridCol w="865459"/>
                <a:gridCol w="865459"/>
                <a:gridCol w="865459"/>
                <a:gridCol w="865459"/>
                <a:gridCol w="865459"/>
                <a:gridCol w="865459"/>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26" name="TextBox 25">
            <a:hlinkClick r:id="rId2" action="ppaction://hlinksldjump"/>
          </p:cNvPr>
          <p:cNvSpPr txBox="1"/>
          <p:nvPr/>
        </p:nvSpPr>
        <p:spPr>
          <a:xfrm>
            <a:off x="386062" y="80576"/>
            <a:ext cx="85285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27" name="TextBox 26">
            <a:hlinkClick r:id="rId3" action="ppaction://hlinksldjump"/>
          </p:cNvPr>
          <p:cNvSpPr txBox="1"/>
          <p:nvPr/>
        </p:nvSpPr>
        <p:spPr>
          <a:xfrm>
            <a:off x="1255538" y="82094"/>
            <a:ext cx="848606"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28" name="TextBox 27">
            <a:hlinkClick r:id="rId4" action="ppaction://hlinksldjump"/>
          </p:cNvPr>
          <p:cNvSpPr txBox="1"/>
          <p:nvPr/>
        </p:nvSpPr>
        <p:spPr>
          <a:xfrm>
            <a:off x="2118196" y="81950"/>
            <a:ext cx="85350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29" name="TextBox 28">
            <a:hlinkClick r:id="rId5" action="ppaction://hlinksldjump"/>
          </p:cNvPr>
          <p:cNvSpPr txBox="1"/>
          <p:nvPr/>
        </p:nvSpPr>
        <p:spPr>
          <a:xfrm>
            <a:off x="2986577" y="81950"/>
            <a:ext cx="845056"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30" name="TextBox 29">
            <a:hlinkClick r:id="rId6" action="ppaction://hlinksldjump"/>
          </p:cNvPr>
          <p:cNvSpPr txBox="1"/>
          <p:nvPr/>
        </p:nvSpPr>
        <p:spPr>
          <a:xfrm>
            <a:off x="3850578" y="81950"/>
            <a:ext cx="84993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31" name="TextBox 30">
            <a:hlinkClick r:id="rId7" action="ppaction://hlinksldjump"/>
          </p:cNvPr>
          <p:cNvSpPr txBox="1"/>
          <p:nvPr/>
        </p:nvSpPr>
        <p:spPr>
          <a:xfrm>
            <a:off x="4722026" y="81950"/>
            <a:ext cx="84020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32" name="TextBox 31">
            <a:hlinkClick r:id="rId8" action="ppaction://hlinksldjump"/>
          </p:cNvPr>
          <p:cNvSpPr txBox="1"/>
          <p:nvPr/>
        </p:nvSpPr>
        <p:spPr>
          <a:xfrm>
            <a:off x="5588018" y="87054"/>
            <a:ext cx="836690" cy="335202"/>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33" name="TextBox 32">
            <a:hlinkClick r:id="rId9" action="ppaction://hlinksldjump"/>
          </p:cNvPr>
          <p:cNvSpPr txBox="1"/>
          <p:nvPr/>
        </p:nvSpPr>
        <p:spPr>
          <a:xfrm>
            <a:off x="6456726" y="81950"/>
            <a:ext cx="846375"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
        <p:nvSpPr>
          <p:cNvPr id="35" name="TextBox 34">
            <a:hlinkClick r:id="rId10" action="ppaction://hlinksldjump"/>
          </p:cNvPr>
          <p:cNvSpPr txBox="1"/>
          <p:nvPr/>
        </p:nvSpPr>
        <p:spPr>
          <a:xfrm>
            <a:off x="8177791" y="79362"/>
            <a:ext cx="842416"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10</a:t>
            </a:r>
            <a:endParaRPr lang="zh-CN" altLang="en-US" sz="1600" b="1" dirty="0">
              <a:latin typeface="Times New Roman" pitchFamily="18" charset="0"/>
              <a:cs typeface="Times New Roman" pitchFamily="18" charset="0"/>
            </a:endParaRPr>
          </a:p>
        </p:txBody>
      </p:sp>
      <p:sp>
        <p:nvSpPr>
          <p:cNvPr id="5" name="矩形 4"/>
          <p:cNvSpPr/>
          <p:nvPr/>
        </p:nvSpPr>
        <p:spPr>
          <a:xfrm>
            <a:off x="184199" y="608811"/>
            <a:ext cx="8821322" cy="4293483"/>
          </a:xfrm>
          <a:prstGeom prst="rect">
            <a:avLst/>
          </a:prstGeom>
        </p:spPr>
        <p:txBody>
          <a:bodyPr>
            <a:spAutoFit/>
          </a:bodyPr>
          <a:lstStyle/>
          <a:p>
            <a:pPr algn="just">
              <a:lnSpc>
                <a:spcPct val="150000"/>
              </a:lnSpc>
              <a:spcAft>
                <a:spcPts val="0"/>
              </a:spcAft>
            </a:pPr>
            <a:r>
              <a:rPr lang="zh-CN" altLang="zh-CN" sz="2600" kern="100" dirty="0">
                <a:solidFill>
                  <a:srgbClr val="0000FF"/>
                </a:solidFill>
                <a:latin typeface="Times New Roman"/>
                <a:ea typeface="华文细黑"/>
                <a:cs typeface="Times New Roman"/>
              </a:rPr>
              <a:t>解析</a:t>
            </a:r>
            <a:r>
              <a:rPr lang="zh-CN" altLang="zh-CN" sz="2600" kern="100" dirty="0">
                <a:latin typeface="Times New Roman"/>
                <a:ea typeface="华文细黑"/>
                <a:cs typeface="Times New Roman"/>
              </a:rPr>
              <a:t>　可凭语感，将断句明显错误的排除掉。阅读四个选项，会发现</a:t>
            </a:r>
            <a:r>
              <a:rPr lang="en-US" altLang="zh-CN" sz="2600" kern="100" dirty="0">
                <a:latin typeface="Times New Roman"/>
                <a:ea typeface="华文细黑"/>
                <a:cs typeface="Courier New"/>
              </a:rPr>
              <a:t>A</a:t>
            </a:r>
            <a:r>
              <a:rPr lang="zh-CN" altLang="zh-CN" sz="2600" kern="100" dirty="0">
                <a:latin typeface="Times New Roman"/>
                <a:ea typeface="华文细黑"/>
                <a:cs typeface="Times New Roman"/>
              </a:rPr>
              <a:t>项中的</a:t>
            </a:r>
            <a:r>
              <a:rPr lang="en-US" altLang="zh-CN" sz="2600" kern="100" dirty="0">
                <a:latin typeface="+mj-ea"/>
                <a:ea typeface="+mj-ea"/>
                <a:cs typeface="Courier New"/>
              </a:rPr>
              <a:t>“</a:t>
            </a:r>
            <a:r>
              <a:rPr lang="zh-CN" altLang="zh-CN" sz="2600" kern="100" dirty="0">
                <a:latin typeface="Times New Roman"/>
                <a:ea typeface="华文细黑"/>
                <a:cs typeface="Times New Roman"/>
              </a:rPr>
              <a:t>承畴亦至时贼</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见河南兵盛</a:t>
            </a:r>
            <a:r>
              <a:rPr lang="en-US" altLang="zh-CN" sz="2600" kern="100" dirty="0">
                <a:latin typeface="+mj-ea"/>
                <a:ea typeface="+mj-ea"/>
                <a:cs typeface="Courier New"/>
              </a:rPr>
              <a:t>”</a:t>
            </a:r>
            <a:r>
              <a:rPr lang="zh-CN" altLang="zh-CN" sz="2600" kern="100" dirty="0">
                <a:latin typeface="Times New Roman"/>
                <a:ea typeface="华文细黑"/>
                <a:cs typeface="Times New Roman"/>
              </a:rPr>
              <a:t>语气不畅，</a:t>
            </a:r>
            <a:r>
              <a:rPr lang="en-US" altLang="zh-CN" sz="2600" kern="100" dirty="0">
                <a:latin typeface="+mj-ea"/>
                <a:ea typeface="+mj-ea"/>
                <a:cs typeface="Courier New"/>
              </a:rPr>
              <a:t>“</a:t>
            </a:r>
            <a:r>
              <a:rPr lang="zh-CN" altLang="zh-CN" sz="2600" kern="100" dirty="0">
                <a:latin typeface="Times New Roman"/>
                <a:ea typeface="华文细黑"/>
                <a:cs typeface="Times New Roman"/>
              </a:rPr>
              <a:t>见河南兵盛</a:t>
            </a:r>
            <a:r>
              <a:rPr lang="en-US" altLang="zh-CN" sz="2600" kern="100" dirty="0">
                <a:latin typeface="+mj-ea"/>
                <a:ea typeface="+mj-ea"/>
                <a:cs typeface="Courier New"/>
              </a:rPr>
              <a:t>”</a:t>
            </a:r>
            <a:r>
              <a:rPr lang="zh-CN" altLang="zh-CN" sz="2600" kern="100" dirty="0">
                <a:latin typeface="Times New Roman"/>
                <a:ea typeface="华文细黑"/>
                <a:cs typeface="Times New Roman"/>
              </a:rPr>
              <a:t>的是贼寇，应与前面的</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时贼</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连在一起</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smtClean="0">
                <a:latin typeface="Times New Roman"/>
                <a:ea typeface="华文细黑"/>
                <a:cs typeface="Courier New"/>
              </a:rPr>
              <a:t>B</a:t>
            </a:r>
            <a:r>
              <a:rPr lang="zh-CN" altLang="zh-CN" sz="2600" kern="100" dirty="0">
                <a:latin typeface="Times New Roman"/>
                <a:ea typeface="华文细黑"/>
                <a:cs typeface="Times New Roman"/>
              </a:rPr>
              <a:t>项中除</a:t>
            </a:r>
            <a:r>
              <a:rPr lang="en-US" altLang="zh-CN" sz="2600" kern="100" dirty="0">
                <a:latin typeface="Times New Roman"/>
                <a:ea typeface="华文细黑"/>
                <a:cs typeface="Courier New"/>
              </a:rPr>
              <a:t>A</a:t>
            </a:r>
            <a:r>
              <a:rPr lang="zh-CN" altLang="zh-CN" sz="2600" kern="100" dirty="0">
                <a:latin typeface="Times New Roman"/>
                <a:ea typeface="华文细黑"/>
                <a:cs typeface="Times New Roman"/>
              </a:rPr>
              <a:t>项所存在的错误之外，</a:t>
            </a:r>
            <a:r>
              <a:rPr lang="en-US" altLang="zh-CN" sz="2600" kern="100" dirty="0">
                <a:latin typeface="+mj-ea"/>
                <a:ea typeface="+mj-ea"/>
                <a:cs typeface="Courier New"/>
              </a:rPr>
              <a:t>“</a:t>
            </a:r>
            <a:r>
              <a:rPr lang="zh-CN" altLang="zh-CN" sz="2600" kern="100" dirty="0">
                <a:latin typeface="Times New Roman"/>
                <a:ea typeface="华文细黑"/>
                <a:cs typeface="Times New Roman"/>
              </a:rPr>
              <a:t>悉奔入关中以世威</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部下皆劲旅</a:t>
            </a:r>
            <a:r>
              <a:rPr lang="en-US" altLang="zh-CN" sz="2600" kern="100" dirty="0">
                <a:latin typeface="+mj-ea"/>
                <a:ea typeface="+mj-ea"/>
                <a:cs typeface="Courier New"/>
              </a:rPr>
              <a:t>”</a:t>
            </a:r>
            <a:r>
              <a:rPr lang="zh-CN" altLang="zh-CN" sz="2600" kern="100" dirty="0">
                <a:latin typeface="Times New Roman"/>
                <a:ea typeface="华文细黑"/>
                <a:cs typeface="Times New Roman"/>
              </a:rPr>
              <a:t>处语气不畅，仔细推敲其意思，应是</a:t>
            </a:r>
            <a:r>
              <a:rPr lang="en-US" altLang="zh-CN" sz="2600" kern="100" dirty="0">
                <a:latin typeface="+mj-ea"/>
                <a:ea typeface="+mj-ea"/>
                <a:cs typeface="Courier New"/>
              </a:rPr>
              <a:t>“</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贼寇</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都跑到关中去了。</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承畴</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因为世威的部下都是精兵强将</a:t>
            </a:r>
            <a:r>
              <a:rPr lang="en-US" altLang="zh-CN" sz="2600" kern="100" dirty="0">
                <a:latin typeface="+mj-ea"/>
                <a:ea typeface="+mj-ea"/>
                <a:cs typeface="Courier New"/>
              </a:rPr>
              <a:t>”</a:t>
            </a:r>
            <a:r>
              <a:rPr lang="zh-CN" altLang="zh-CN" sz="2600" kern="100" dirty="0">
                <a:latin typeface="Times New Roman"/>
                <a:ea typeface="华文细黑"/>
                <a:cs typeface="Times New Roman"/>
              </a:rPr>
              <a:t>的意思，故应在</a:t>
            </a:r>
            <a:r>
              <a:rPr lang="en-US" altLang="zh-CN" sz="2600" kern="100" dirty="0">
                <a:latin typeface="+mj-ea"/>
                <a:ea typeface="+mj-ea"/>
                <a:cs typeface="Courier New"/>
              </a:rPr>
              <a:t>“</a:t>
            </a:r>
            <a:r>
              <a:rPr lang="zh-CN" altLang="zh-CN" sz="2600" kern="100" dirty="0">
                <a:latin typeface="Times New Roman"/>
                <a:ea typeface="华文细黑"/>
                <a:cs typeface="Times New Roman"/>
              </a:rPr>
              <a:t>关中</a:t>
            </a:r>
            <a:r>
              <a:rPr lang="en-US" altLang="zh-CN" sz="2600" kern="100" dirty="0">
                <a:latin typeface="+mj-ea"/>
                <a:ea typeface="+mj-ea"/>
                <a:cs typeface="Courier New"/>
              </a:rPr>
              <a:t>”</a:t>
            </a:r>
            <a:r>
              <a:rPr lang="zh-CN" altLang="zh-CN" sz="2600" kern="100" dirty="0">
                <a:latin typeface="Times New Roman"/>
                <a:ea typeface="华文细黑"/>
                <a:cs typeface="Times New Roman"/>
              </a:rPr>
              <a:t>后断句，这样可判断</a:t>
            </a:r>
            <a:r>
              <a:rPr lang="en-US" altLang="zh-CN" sz="2600" kern="100" dirty="0">
                <a:latin typeface="Times New Roman"/>
                <a:ea typeface="华文细黑"/>
                <a:cs typeface="Courier New"/>
              </a:rPr>
              <a:t>B</a:t>
            </a:r>
            <a:r>
              <a:rPr lang="zh-CN" altLang="zh-CN" sz="2600" kern="100" dirty="0">
                <a:latin typeface="Times New Roman"/>
                <a:ea typeface="华文细黑"/>
                <a:cs typeface="Times New Roman"/>
              </a:rPr>
              <a:t>项不正确</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p:txBody>
      </p:sp>
      <p:sp>
        <p:nvSpPr>
          <p:cNvPr id="16" name="TextBox 15">
            <a:hlinkClick r:id="rId11" action="ppaction://hlinksldjump"/>
          </p:cNvPr>
          <p:cNvSpPr txBox="1"/>
          <p:nvPr/>
        </p:nvSpPr>
        <p:spPr>
          <a:xfrm>
            <a:off x="7313291" y="76846"/>
            <a:ext cx="84860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9</a:t>
            </a:r>
            <a:endParaRPr lang="zh-CN" altLang="en-US"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10736952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blinds(horizontal)">
                                      <p:cBhvr>
                                        <p:cTn id="7"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24"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25" name="表格 24"/>
          <p:cNvGraphicFramePr>
            <a:graphicFrameLocks noGrp="1"/>
          </p:cNvGraphicFramePr>
          <p:nvPr>
            <p:extLst>
              <p:ext uri="{D42A27DB-BD31-4B8C-83A1-F6EECF244321}">
                <p14:modId xmlns:p14="http://schemas.microsoft.com/office/powerpoint/2010/main" val="1060003354"/>
              </p:ext>
            </p:extLst>
          </p:nvPr>
        </p:nvGraphicFramePr>
        <p:xfrm>
          <a:off x="381908" y="85780"/>
          <a:ext cx="8654590" cy="335280"/>
        </p:xfrm>
        <a:graphic>
          <a:graphicData uri="http://schemas.openxmlformats.org/drawingml/2006/table">
            <a:tbl>
              <a:tblPr firstRow="1" bandRow="1">
                <a:tableStyleId>{5C22544A-7EE6-4342-B048-85BDC9FD1C3A}</a:tableStyleId>
              </a:tblPr>
              <a:tblGrid>
                <a:gridCol w="865459"/>
                <a:gridCol w="865459"/>
                <a:gridCol w="865459"/>
                <a:gridCol w="865459"/>
                <a:gridCol w="865459"/>
                <a:gridCol w="865459"/>
                <a:gridCol w="865459"/>
                <a:gridCol w="865459"/>
                <a:gridCol w="865459"/>
                <a:gridCol w="865459"/>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26" name="TextBox 25">
            <a:hlinkClick r:id="rId2" action="ppaction://hlinksldjump"/>
          </p:cNvPr>
          <p:cNvSpPr txBox="1"/>
          <p:nvPr/>
        </p:nvSpPr>
        <p:spPr>
          <a:xfrm>
            <a:off x="386062" y="80576"/>
            <a:ext cx="85285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27" name="TextBox 26">
            <a:hlinkClick r:id="rId3" action="ppaction://hlinksldjump"/>
          </p:cNvPr>
          <p:cNvSpPr txBox="1"/>
          <p:nvPr/>
        </p:nvSpPr>
        <p:spPr>
          <a:xfrm>
            <a:off x="1255538" y="82094"/>
            <a:ext cx="848606"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28" name="TextBox 27">
            <a:hlinkClick r:id="rId4" action="ppaction://hlinksldjump"/>
          </p:cNvPr>
          <p:cNvSpPr txBox="1"/>
          <p:nvPr/>
        </p:nvSpPr>
        <p:spPr>
          <a:xfrm>
            <a:off x="2118196" y="81950"/>
            <a:ext cx="85350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29" name="TextBox 28">
            <a:hlinkClick r:id="rId5" action="ppaction://hlinksldjump"/>
          </p:cNvPr>
          <p:cNvSpPr txBox="1"/>
          <p:nvPr/>
        </p:nvSpPr>
        <p:spPr>
          <a:xfrm>
            <a:off x="2986577" y="81950"/>
            <a:ext cx="845056"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30" name="TextBox 29">
            <a:hlinkClick r:id="rId6" action="ppaction://hlinksldjump"/>
          </p:cNvPr>
          <p:cNvSpPr txBox="1"/>
          <p:nvPr/>
        </p:nvSpPr>
        <p:spPr>
          <a:xfrm>
            <a:off x="3850578" y="81950"/>
            <a:ext cx="84993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31" name="TextBox 30">
            <a:hlinkClick r:id="rId7" action="ppaction://hlinksldjump"/>
          </p:cNvPr>
          <p:cNvSpPr txBox="1"/>
          <p:nvPr/>
        </p:nvSpPr>
        <p:spPr>
          <a:xfrm>
            <a:off x="4722026" y="81950"/>
            <a:ext cx="84020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32" name="TextBox 31">
            <a:hlinkClick r:id="rId8" action="ppaction://hlinksldjump"/>
          </p:cNvPr>
          <p:cNvSpPr txBox="1"/>
          <p:nvPr/>
        </p:nvSpPr>
        <p:spPr>
          <a:xfrm>
            <a:off x="5588018" y="87054"/>
            <a:ext cx="836690" cy="335202"/>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33" name="TextBox 32">
            <a:hlinkClick r:id="rId9" action="ppaction://hlinksldjump"/>
          </p:cNvPr>
          <p:cNvSpPr txBox="1"/>
          <p:nvPr/>
        </p:nvSpPr>
        <p:spPr>
          <a:xfrm>
            <a:off x="6456726" y="81950"/>
            <a:ext cx="846375"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
        <p:nvSpPr>
          <p:cNvPr id="35" name="TextBox 34">
            <a:hlinkClick r:id="rId10" action="ppaction://hlinksldjump"/>
          </p:cNvPr>
          <p:cNvSpPr txBox="1"/>
          <p:nvPr/>
        </p:nvSpPr>
        <p:spPr>
          <a:xfrm>
            <a:off x="8177791" y="79362"/>
            <a:ext cx="842416"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10</a:t>
            </a:r>
            <a:endParaRPr lang="zh-CN" altLang="en-US" sz="1600" b="1" dirty="0">
              <a:latin typeface="Times New Roman" pitchFamily="18" charset="0"/>
              <a:cs typeface="Times New Roman" pitchFamily="18" charset="0"/>
            </a:endParaRPr>
          </a:p>
        </p:txBody>
      </p:sp>
      <p:sp>
        <p:nvSpPr>
          <p:cNvPr id="5" name="矩形 4"/>
          <p:cNvSpPr/>
          <p:nvPr/>
        </p:nvSpPr>
        <p:spPr>
          <a:xfrm>
            <a:off x="184199" y="608811"/>
            <a:ext cx="8821322" cy="1220591"/>
          </a:xfrm>
          <a:prstGeom prst="rect">
            <a:avLst/>
          </a:prstGeom>
        </p:spPr>
        <p:txBody>
          <a:bodyPr>
            <a:spAutoFit/>
          </a:bodyPr>
          <a:lstStyle/>
          <a:p>
            <a:pPr lvl="0" algn="just">
              <a:lnSpc>
                <a:spcPct val="150000"/>
              </a:lnSpc>
            </a:pPr>
            <a:r>
              <a:rPr lang="zh-CN" altLang="zh-CN" sz="2600" kern="100" dirty="0">
                <a:solidFill>
                  <a:prstClr val="black"/>
                </a:solidFill>
                <a:latin typeface="Times New Roman"/>
                <a:ea typeface="华文细黑"/>
                <a:cs typeface="Times New Roman"/>
              </a:rPr>
              <a:t>由此可知</a:t>
            </a:r>
            <a:r>
              <a:rPr lang="en-US" altLang="zh-CN" sz="2600" kern="100" dirty="0">
                <a:solidFill>
                  <a:prstClr val="black"/>
                </a:solidFill>
                <a:latin typeface="Times New Roman"/>
                <a:ea typeface="华文细黑"/>
                <a:cs typeface="Courier New"/>
              </a:rPr>
              <a:t>D</a:t>
            </a:r>
            <a:r>
              <a:rPr lang="zh-CN" altLang="zh-CN" sz="2600" kern="100" dirty="0">
                <a:solidFill>
                  <a:prstClr val="black"/>
                </a:solidFill>
                <a:latin typeface="Times New Roman"/>
                <a:ea typeface="华文细黑"/>
                <a:cs typeface="Times New Roman"/>
              </a:rPr>
              <a:t>项也是错误的。</a:t>
            </a:r>
            <a:endParaRPr lang="zh-CN" altLang="zh-CN" sz="2600" kern="100" dirty="0">
              <a:solidFill>
                <a:prstClr val="black"/>
              </a:solidFill>
              <a:latin typeface="宋体"/>
              <a:cs typeface="Courier New"/>
            </a:endParaRPr>
          </a:p>
          <a:p>
            <a:pPr lvl="0" algn="just">
              <a:lnSpc>
                <a:spcPct val="150000"/>
              </a:lnSpc>
            </a:pPr>
            <a:r>
              <a:rPr lang="zh-CN" altLang="zh-CN" sz="2600" kern="100" dirty="0">
                <a:solidFill>
                  <a:srgbClr val="0000FF"/>
                </a:solidFill>
                <a:latin typeface="Times New Roman"/>
                <a:ea typeface="华文细黑"/>
                <a:cs typeface="Times New Roman"/>
              </a:rPr>
              <a:t>答案</a:t>
            </a:r>
            <a:r>
              <a:rPr lang="zh-CN" altLang="zh-CN" sz="2600" kern="100" dirty="0">
                <a:solidFill>
                  <a:prstClr val="black"/>
                </a:solidFill>
                <a:latin typeface="Times New Roman"/>
                <a:ea typeface="华文细黑"/>
                <a:cs typeface="Times New Roman"/>
              </a:rPr>
              <a:t>　</a:t>
            </a:r>
            <a:r>
              <a:rPr lang="en-US" altLang="zh-CN" sz="2600" kern="100" dirty="0">
                <a:solidFill>
                  <a:srgbClr val="E46C0A"/>
                </a:solidFill>
                <a:latin typeface="Times New Roman"/>
                <a:ea typeface="华文细黑"/>
                <a:cs typeface="Courier New"/>
              </a:rPr>
              <a:t>C</a:t>
            </a:r>
          </a:p>
        </p:txBody>
      </p:sp>
      <p:sp>
        <p:nvSpPr>
          <p:cNvPr id="16" name="TextBox 15">
            <a:hlinkClick r:id="rId11" action="ppaction://hlinksldjump"/>
          </p:cNvPr>
          <p:cNvSpPr txBox="1"/>
          <p:nvPr/>
        </p:nvSpPr>
        <p:spPr>
          <a:xfrm>
            <a:off x="7313291" y="76846"/>
            <a:ext cx="84860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9</a:t>
            </a:r>
            <a:endParaRPr lang="zh-CN" altLang="en-US"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3836293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blinds(horizontal)">
                                      <p:cBhvr>
                                        <p:cTn id="7"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06698" y="581814"/>
            <a:ext cx="8512738" cy="4293483"/>
          </a:xfrm>
          <a:prstGeom prst="rect">
            <a:avLst/>
          </a:prstGeom>
        </p:spPr>
        <p:txBody>
          <a:bodyPr>
            <a:spAutoFit/>
          </a:bodyPr>
          <a:lstStyle/>
          <a:p>
            <a:pPr algn="just">
              <a:lnSpc>
                <a:spcPct val="150000"/>
              </a:lnSpc>
              <a:spcAft>
                <a:spcPts val="0"/>
              </a:spcAft>
            </a:pPr>
            <a:r>
              <a:rPr lang="en-US" altLang="zh-CN" sz="2600" kern="100" dirty="0" err="1">
                <a:solidFill>
                  <a:srgbClr val="0000FF"/>
                </a:solidFill>
                <a:latin typeface="华文细黑"/>
                <a:ea typeface="华文细黑"/>
                <a:cs typeface="Times New Roman"/>
              </a:rPr>
              <a:t>参考译文</a:t>
            </a:r>
            <a:r>
              <a:rPr lang="en-US" altLang="zh-CN" sz="2600" kern="100" dirty="0">
                <a:solidFill>
                  <a:srgbClr val="0000FF"/>
                </a:solidFill>
                <a:latin typeface="Times New Roman"/>
                <a:ea typeface="华文细黑"/>
                <a:cs typeface="Courier New"/>
              </a:rPr>
              <a:t> </a:t>
            </a:r>
          </a:p>
          <a:p>
            <a:pPr algn="just">
              <a:lnSpc>
                <a:spcPct val="150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墨子</a:t>
            </a:r>
            <a:r>
              <a:rPr lang="zh-CN" altLang="zh-CN" sz="2600" kern="100" dirty="0">
                <a:latin typeface="Times New Roman"/>
                <a:ea typeface="华文细黑"/>
                <a:cs typeface="Times New Roman"/>
              </a:rPr>
              <a:t>对耕柱子发怒，耕柱子说：</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难道我就没有胜过旁人的地方吗？</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墨子问：</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假如我要上太行山去，用一匹良马或一头牛来驾车，你说我将驱赶哪一个呢？</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耕柱子答道：</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当然驱赶良马了。</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墨子问：</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为什么要驱赶良马呢？</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耕柱子说：</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因为良马值得用来鞭责。</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墨子说：</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我也认为你是值得鞭责的。</a:t>
            </a:r>
            <a:r>
              <a:rPr lang="en-US" altLang="zh-CN" sz="2600" kern="100" dirty="0">
                <a:latin typeface="宋体"/>
                <a:ea typeface="华文细黑"/>
                <a:cs typeface="Times New Roman"/>
              </a:rPr>
              <a:t>”</a:t>
            </a:r>
            <a:endParaRPr lang="zh-CN" altLang="zh-CN" sz="1050" kern="100" dirty="0">
              <a:effectLst/>
              <a:latin typeface="宋体"/>
              <a:cs typeface="Courier New"/>
            </a:endParaRPr>
          </a:p>
        </p:txBody>
      </p:sp>
      <p:sp>
        <p:nvSpPr>
          <p:cNvPr id="21"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22"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23" name="表格 22"/>
          <p:cNvGraphicFramePr>
            <a:graphicFrameLocks noGrp="1"/>
          </p:cNvGraphicFramePr>
          <p:nvPr>
            <p:extLst>
              <p:ext uri="{D42A27DB-BD31-4B8C-83A1-F6EECF244321}">
                <p14:modId xmlns:p14="http://schemas.microsoft.com/office/powerpoint/2010/main" val="2674675113"/>
              </p:ext>
            </p:extLst>
          </p:nvPr>
        </p:nvGraphicFramePr>
        <p:xfrm>
          <a:off x="381908" y="85780"/>
          <a:ext cx="8654590" cy="335280"/>
        </p:xfrm>
        <a:graphic>
          <a:graphicData uri="http://schemas.openxmlformats.org/drawingml/2006/table">
            <a:tbl>
              <a:tblPr firstRow="1" bandRow="1">
                <a:tableStyleId>{5C22544A-7EE6-4342-B048-85BDC9FD1C3A}</a:tableStyleId>
              </a:tblPr>
              <a:tblGrid>
                <a:gridCol w="865459"/>
                <a:gridCol w="865459"/>
                <a:gridCol w="865459"/>
                <a:gridCol w="865459"/>
                <a:gridCol w="865459"/>
                <a:gridCol w="865459"/>
                <a:gridCol w="865459"/>
                <a:gridCol w="865459"/>
                <a:gridCol w="865459"/>
                <a:gridCol w="865459"/>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24" name="TextBox 23">
            <a:hlinkClick r:id="rId2" action="ppaction://hlinksldjump"/>
          </p:cNvPr>
          <p:cNvSpPr txBox="1"/>
          <p:nvPr/>
        </p:nvSpPr>
        <p:spPr>
          <a:xfrm>
            <a:off x="386062" y="80576"/>
            <a:ext cx="852859"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25" name="TextBox 24">
            <a:hlinkClick r:id="rId3" action="ppaction://hlinksldjump"/>
          </p:cNvPr>
          <p:cNvSpPr txBox="1"/>
          <p:nvPr/>
        </p:nvSpPr>
        <p:spPr>
          <a:xfrm>
            <a:off x="1255538" y="82094"/>
            <a:ext cx="848606"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26" name="TextBox 25">
            <a:hlinkClick r:id="rId4" action="ppaction://hlinksldjump"/>
          </p:cNvPr>
          <p:cNvSpPr txBox="1"/>
          <p:nvPr/>
        </p:nvSpPr>
        <p:spPr>
          <a:xfrm>
            <a:off x="2118196" y="81950"/>
            <a:ext cx="85350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27" name="TextBox 26">
            <a:hlinkClick r:id="rId5" action="ppaction://hlinksldjump"/>
          </p:cNvPr>
          <p:cNvSpPr txBox="1"/>
          <p:nvPr/>
        </p:nvSpPr>
        <p:spPr>
          <a:xfrm>
            <a:off x="2986577" y="81950"/>
            <a:ext cx="845056"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28" name="TextBox 27">
            <a:hlinkClick r:id="rId6" action="ppaction://hlinksldjump"/>
          </p:cNvPr>
          <p:cNvSpPr txBox="1"/>
          <p:nvPr/>
        </p:nvSpPr>
        <p:spPr>
          <a:xfrm>
            <a:off x="3850578" y="81950"/>
            <a:ext cx="84993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29" name="TextBox 28">
            <a:hlinkClick r:id="rId7" action="ppaction://hlinksldjump"/>
          </p:cNvPr>
          <p:cNvSpPr txBox="1"/>
          <p:nvPr/>
        </p:nvSpPr>
        <p:spPr>
          <a:xfrm>
            <a:off x="4722026" y="81950"/>
            <a:ext cx="84020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30" name="TextBox 29">
            <a:hlinkClick r:id="rId8" action="ppaction://hlinksldjump"/>
          </p:cNvPr>
          <p:cNvSpPr txBox="1"/>
          <p:nvPr/>
        </p:nvSpPr>
        <p:spPr>
          <a:xfrm>
            <a:off x="5588018" y="87054"/>
            <a:ext cx="836690" cy="335202"/>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31" name="TextBox 30">
            <a:hlinkClick r:id="rId9" action="ppaction://hlinksldjump"/>
          </p:cNvPr>
          <p:cNvSpPr txBox="1"/>
          <p:nvPr/>
        </p:nvSpPr>
        <p:spPr>
          <a:xfrm>
            <a:off x="6456726" y="81950"/>
            <a:ext cx="846375"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
        <p:nvSpPr>
          <p:cNvPr id="33" name="TextBox 32">
            <a:hlinkClick r:id="rId10" action="ppaction://hlinksldjump"/>
          </p:cNvPr>
          <p:cNvSpPr txBox="1"/>
          <p:nvPr/>
        </p:nvSpPr>
        <p:spPr>
          <a:xfrm>
            <a:off x="8177791" y="79362"/>
            <a:ext cx="842416"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10</a:t>
            </a:r>
            <a:endParaRPr lang="zh-CN" altLang="en-US" sz="1600" b="1" dirty="0">
              <a:latin typeface="Times New Roman" pitchFamily="18" charset="0"/>
              <a:cs typeface="Times New Roman" pitchFamily="18" charset="0"/>
            </a:endParaRPr>
          </a:p>
        </p:txBody>
      </p:sp>
      <p:sp>
        <p:nvSpPr>
          <p:cNvPr id="16" name="TextBox 15">
            <a:hlinkClick r:id="rId11" action="ppaction://hlinksldjump"/>
          </p:cNvPr>
          <p:cNvSpPr txBox="1"/>
          <p:nvPr/>
        </p:nvSpPr>
        <p:spPr>
          <a:xfrm>
            <a:off x="7313291" y="76846"/>
            <a:ext cx="84860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9</a:t>
            </a:r>
            <a:endParaRPr lang="zh-CN" altLang="en-US"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336376522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61339" y="597054"/>
            <a:ext cx="8821322" cy="4293483"/>
          </a:xfrm>
          <a:prstGeom prst="rect">
            <a:avLst/>
          </a:prstGeom>
        </p:spPr>
        <p:txBody>
          <a:bodyPr>
            <a:spAutoFit/>
          </a:bodyPr>
          <a:lstStyle/>
          <a:p>
            <a:pPr algn="just">
              <a:lnSpc>
                <a:spcPct val="150000"/>
              </a:lnSpc>
              <a:spcAft>
                <a:spcPts val="0"/>
              </a:spcAft>
            </a:pPr>
            <a:r>
              <a:rPr lang="en-US" altLang="zh-CN" sz="2600" kern="100" dirty="0">
                <a:latin typeface="Times New Roman"/>
                <a:ea typeface="华文细黑"/>
                <a:cs typeface="Courier New"/>
              </a:rPr>
              <a:t>9.</a:t>
            </a:r>
            <a:r>
              <a:rPr lang="zh-CN" altLang="zh-CN" sz="2600" kern="100" dirty="0">
                <a:latin typeface="Times New Roman"/>
                <a:ea typeface="华文细黑"/>
                <a:cs typeface="Times New Roman"/>
              </a:rPr>
              <a:t>下列对原文有关内容的概括和分析，不正确的一项是</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　　</a:t>
            </a:r>
            <a:r>
              <a:rPr lang="en-US" altLang="zh-CN" sz="2600" kern="100" dirty="0">
                <a:latin typeface="Times New Roman"/>
                <a:ea typeface="华文细黑"/>
                <a:cs typeface="Courier New"/>
              </a:rPr>
              <a:t>)</a:t>
            </a:r>
            <a:endParaRPr lang="zh-CN" altLang="zh-CN" sz="260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A.</a:t>
            </a:r>
            <a:r>
              <a:rPr lang="zh-CN" altLang="zh-CN" sz="2600" kern="100" dirty="0">
                <a:latin typeface="Times New Roman"/>
                <a:ea typeface="华文细黑"/>
                <a:cs typeface="Times New Roman"/>
              </a:rPr>
              <a:t>尤世威因勇敢、有战功，官职得以提升。天启年间，尤</a:t>
            </a:r>
            <a:r>
              <a:rPr lang="zh-CN" altLang="zh-CN" sz="2600" kern="100" dirty="0" smtClean="0">
                <a:latin typeface="Times New Roman"/>
                <a:ea typeface="华文细黑"/>
                <a:cs typeface="Times New Roman"/>
              </a:rPr>
              <a:t>世</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威</a:t>
            </a:r>
            <a:r>
              <a:rPr lang="zh-CN" altLang="zh-CN" sz="2600" kern="100" dirty="0">
                <a:latin typeface="Times New Roman"/>
                <a:ea typeface="华文细黑"/>
                <a:cs typeface="Times New Roman"/>
              </a:rPr>
              <a:t>不断升职，做到建昌营参将；后因跟随大帅满桂在城</a:t>
            </a:r>
            <a:r>
              <a:rPr lang="zh-CN" altLang="zh-CN" sz="2600" kern="100" dirty="0" smtClean="0">
                <a:latin typeface="Times New Roman"/>
                <a:ea typeface="华文细黑"/>
                <a:cs typeface="Times New Roman"/>
              </a:rPr>
              <a:t>东</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奋战</a:t>
            </a:r>
            <a:r>
              <a:rPr lang="zh-CN" altLang="zh-CN" sz="2600" kern="100" dirty="0">
                <a:latin typeface="Times New Roman"/>
                <a:ea typeface="华文细黑"/>
                <a:cs typeface="Times New Roman"/>
              </a:rPr>
              <a:t>立下战功，他的职位又得到提升。</a:t>
            </a:r>
            <a:endParaRPr lang="zh-CN" altLang="zh-CN" sz="260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B.</a:t>
            </a:r>
            <a:r>
              <a:rPr lang="zh-CN" altLang="zh-CN" sz="2600" kern="100" dirty="0">
                <a:latin typeface="Times New Roman"/>
                <a:ea typeface="华文细黑"/>
                <a:cs typeface="Times New Roman"/>
              </a:rPr>
              <a:t>尤世威曾因作战失利被解除职务。他率领的军队跟贼兵</a:t>
            </a:r>
            <a:r>
              <a:rPr lang="zh-CN" altLang="zh-CN" sz="2600" kern="100" dirty="0" smtClean="0">
                <a:latin typeface="Times New Roman"/>
                <a:ea typeface="华文细黑"/>
                <a:cs typeface="Times New Roman"/>
              </a:rPr>
              <a:t>交</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战时</a:t>
            </a:r>
            <a:r>
              <a:rPr lang="zh-CN" altLang="zh-CN" sz="2600" kern="100" dirty="0">
                <a:latin typeface="Times New Roman"/>
                <a:ea typeface="华文细黑"/>
                <a:cs typeface="Times New Roman"/>
              </a:rPr>
              <a:t>，他和游击将军刘肇基、罗岱都负了重伤，因而</a:t>
            </a:r>
            <a:r>
              <a:rPr lang="zh-CN" altLang="zh-CN" sz="2600" kern="100" dirty="0" smtClean="0">
                <a:latin typeface="Times New Roman"/>
                <a:ea typeface="华文细黑"/>
                <a:cs typeface="Times New Roman"/>
              </a:rPr>
              <a:t>导致</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大败</a:t>
            </a:r>
            <a:r>
              <a:rPr lang="zh-CN" altLang="zh-CN" sz="2600" kern="100" dirty="0">
                <a:latin typeface="Times New Roman"/>
                <a:ea typeface="华文细黑"/>
                <a:cs typeface="Times New Roman"/>
              </a:rPr>
              <a:t>。朝廷知道后就把世威的职务解除，让他听候查处。</a:t>
            </a:r>
            <a:endParaRPr lang="zh-CN" altLang="zh-CN" sz="2600" kern="100" dirty="0">
              <a:effectLst/>
              <a:latin typeface="宋体"/>
              <a:cs typeface="Courier New"/>
            </a:endParaRPr>
          </a:p>
        </p:txBody>
      </p:sp>
      <p:sp>
        <p:nvSpPr>
          <p:cNvPr id="23"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24"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25" name="表格 24"/>
          <p:cNvGraphicFramePr>
            <a:graphicFrameLocks noGrp="1"/>
          </p:cNvGraphicFramePr>
          <p:nvPr>
            <p:extLst>
              <p:ext uri="{D42A27DB-BD31-4B8C-83A1-F6EECF244321}">
                <p14:modId xmlns:p14="http://schemas.microsoft.com/office/powerpoint/2010/main" val="2003378211"/>
              </p:ext>
            </p:extLst>
          </p:nvPr>
        </p:nvGraphicFramePr>
        <p:xfrm>
          <a:off x="381908" y="85780"/>
          <a:ext cx="8654590" cy="335280"/>
        </p:xfrm>
        <a:graphic>
          <a:graphicData uri="http://schemas.openxmlformats.org/drawingml/2006/table">
            <a:tbl>
              <a:tblPr firstRow="1" bandRow="1">
                <a:tableStyleId>{5C22544A-7EE6-4342-B048-85BDC9FD1C3A}</a:tableStyleId>
              </a:tblPr>
              <a:tblGrid>
                <a:gridCol w="865459"/>
                <a:gridCol w="865459"/>
                <a:gridCol w="865459"/>
                <a:gridCol w="865459"/>
                <a:gridCol w="865459"/>
                <a:gridCol w="865459"/>
                <a:gridCol w="865459"/>
                <a:gridCol w="865459"/>
                <a:gridCol w="865459"/>
                <a:gridCol w="865459"/>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26" name="TextBox 25">
            <a:hlinkClick r:id="rId2" action="ppaction://hlinksldjump"/>
          </p:cNvPr>
          <p:cNvSpPr txBox="1"/>
          <p:nvPr/>
        </p:nvSpPr>
        <p:spPr>
          <a:xfrm>
            <a:off x="386062" y="80576"/>
            <a:ext cx="85285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27" name="TextBox 26">
            <a:hlinkClick r:id="rId3" action="ppaction://hlinksldjump"/>
          </p:cNvPr>
          <p:cNvSpPr txBox="1"/>
          <p:nvPr/>
        </p:nvSpPr>
        <p:spPr>
          <a:xfrm>
            <a:off x="1255538" y="82094"/>
            <a:ext cx="848606"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28" name="TextBox 27">
            <a:hlinkClick r:id="rId4" action="ppaction://hlinksldjump"/>
          </p:cNvPr>
          <p:cNvSpPr txBox="1"/>
          <p:nvPr/>
        </p:nvSpPr>
        <p:spPr>
          <a:xfrm>
            <a:off x="2118196" y="81950"/>
            <a:ext cx="85350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29" name="TextBox 28">
            <a:hlinkClick r:id="rId5" action="ppaction://hlinksldjump"/>
          </p:cNvPr>
          <p:cNvSpPr txBox="1"/>
          <p:nvPr/>
        </p:nvSpPr>
        <p:spPr>
          <a:xfrm>
            <a:off x="2986577" y="81950"/>
            <a:ext cx="845056"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30" name="TextBox 29">
            <a:hlinkClick r:id="rId6" action="ppaction://hlinksldjump"/>
          </p:cNvPr>
          <p:cNvSpPr txBox="1"/>
          <p:nvPr/>
        </p:nvSpPr>
        <p:spPr>
          <a:xfrm>
            <a:off x="3850578" y="81950"/>
            <a:ext cx="84993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31" name="TextBox 30">
            <a:hlinkClick r:id="rId7" action="ppaction://hlinksldjump"/>
          </p:cNvPr>
          <p:cNvSpPr txBox="1"/>
          <p:nvPr/>
        </p:nvSpPr>
        <p:spPr>
          <a:xfrm>
            <a:off x="4722026" y="81950"/>
            <a:ext cx="84020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32" name="TextBox 31">
            <a:hlinkClick r:id="rId8" action="ppaction://hlinksldjump"/>
          </p:cNvPr>
          <p:cNvSpPr txBox="1"/>
          <p:nvPr/>
        </p:nvSpPr>
        <p:spPr>
          <a:xfrm>
            <a:off x="5588018" y="87054"/>
            <a:ext cx="836690" cy="335202"/>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33" name="TextBox 32">
            <a:hlinkClick r:id="rId9" action="ppaction://hlinksldjump"/>
          </p:cNvPr>
          <p:cNvSpPr txBox="1"/>
          <p:nvPr/>
        </p:nvSpPr>
        <p:spPr>
          <a:xfrm>
            <a:off x="6456726" y="81950"/>
            <a:ext cx="846375"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
        <p:nvSpPr>
          <p:cNvPr id="34" name="TextBox 33">
            <a:hlinkClick r:id="rId10" action="ppaction://hlinksldjump"/>
          </p:cNvPr>
          <p:cNvSpPr txBox="1"/>
          <p:nvPr/>
        </p:nvSpPr>
        <p:spPr>
          <a:xfrm>
            <a:off x="7313291" y="72956"/>
            <a:ext cx="848609"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9</a:t>
            </a:r>
            <a:endParaRPr lang="zh-CN" altLang="en-US" sz="1600" b="1" dirty="0">
              <a:latin typeface="Times New Roman" pitchFamily="18" charset="0"/>
              <a:cs typeface="Times New Roman" pitchFamily="18" charset="0"/>
            </a:endParaRPr>
          </a:p>
        </p:txBody>
      </p:sp>
      <p:sp>
        <p:nvSpPr>
          <p:cNvPr id="35" name="TextBox 34">
            <a:hlinkClick r:id="rId11" action="ppaction://hlinksldjump"/>
          </p:cNvPr>
          <p:cNvSpPr txBox="1"/>
          <p:nvPr/>
        </p:nvSpPr>
        <p:spPr>
          <a:xfrm>
            <a:off x="8177791" y="79362"/>
            <a:ext cx="842416"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10</a:t>
            </a:r>
            <a:endParaRPr lang="zh-CN" altLang="en-US"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64497545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67266" y="750639"/>
            <a:ext cx="8548508" cy="3693319"/>
          </a:xfrm>
          <a:prstGeom prst="rect">
            <a:avLst/>
          </a:prstGeom>
        </p:spPr>
        <p:txBody>
          <a:bodyPr>
            <a:spAutoFit/>
          </a:bodyPr>
          <a:lstStyle/>
          <a:p>
            <a:pPr algn="just">
              <a:lnSpc>
                <a:spcPct val="150000"/>
              </a:lnSpc>
              <a:spcAft>
                <a:spcPts val="0"/>
              </a:spcAft>
            </a:pPr>
            <a:r>
              <a:rPr lang="en-US" altLang="zh-CN" sz="2600" kern="100" dirty="0">
                <a:latin typeface="Times New Roman"/>
                <a:ea typeface="华文细黑"/>
                <a:cs typeface="Courier New"/>
              </a:rPr>
              <a:t>C.</a:t>
            </a:r>
            <a:r>
              <a:rPr lang="zh-CN" altLang="zh-CN" sz="2600" kern="100" dirty="0">
                <a:latin typeface="Times New Roman"/>
                <a:ea typeface="华文细黑"/>
                <a:cs typeface="Times New Roman"/>
              </a:rPr>
              <a:t>尤世威在朝臣中有较高威望。他被皇帝解除职务后，</a:t>
            </a:r>
            <a:r>
              <a:rPr lang="zh-CN" altLang="zh-CN" sz="2600" kern="100" dirty="0" smtClean="0">
                <a:latin typeface="Times New Roman"/>
                <a:ea typeface="华文细黑"/>
                <a:cs typeface="Times New Roman"/>
              </a:rPr>
              <a:t>卢</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象</a:t>
            </a:r>
            <a:r>
              <a:rPr lang="zh-CN" altLang="zh-CN" sz="2600" kern="100" dirty="0">
                <a:latin typeface="Times New Roman"/>
                <a:ea typeface="华文细黑"/>
                <a:cs typeface="Times New Roman"/>
              </a:rPr>
              <a:t>升为他在皇帝面前求情；崇祯十五年因朝臣推荐，</a:t>
            </a:r>
            <a:r>
              <a:rPr lang="zh-CN" altLang="zh-CN" sz="2600" kern="100" dirty="0" smtClean="0">
                <a:latin typeface="Times New Roman"/>
                <a:ea typeface="华文细黑"/>
                <a:cs typeface="Times New Roman"/>
              </a:rPr>
              <a:t>受</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命</a:t>
            </a:r>
            <a:r>
              <a:rPr lang="zh-CN" altLang="zh-CN" sz="2600" kern="100" dirty="0">
                <a:latin typeface="Times New Roman"/>
                <a:ea typeface="华文细黑"/>
                <a:cs typeface="Times New Roman"/>
              </a:rPr>
              <a:t>赴京等候调用；榆林城危急时大家推他当主帅。</a:t>
            </a:r>
            <a:endParaRPr lang="zh-CN" altLang="zh-CN" sz="105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D.</a:t>
            </a:r>
            <a:r>
              <a:rPr lang="zh-CN" altLang="zh-CN" sz="2600" kern="100" dirty="0">
                <a:latin typeface="Times New Roman"/>
                <a:ea typeface="华文细黑"/>
                <a:cs typeface="Times New Roman"/>
              </a:rPr>
              <a:t>尤世威勇武忠诚，至死不屈。崇祯十六年，李自成</a:t>
            </a:r>
            <a:r>
              <a:rPr lang="zh-CN" altLang="zh-CN" sz="2600" kern="100" dirty="0" smtClean="0">
                <a:latin typeface="Times New Roman"/>
                <a:ea typeface="华文细黑"/>
                <a:cs typeface="Times New Roman"/>
              </a:rPr>
              <a:t>攻占</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西安</a:t>
            </a:r>
            <a:r>
              <a:rPr lang="zh-CN" altLang="zh-CN" sz="2600" kern="100" dirty="0">
                <a:latin typeface="Times New Roman"/>
                <a:ea typeface="华文细黑"/>
                <a:cs typeface="Times New Roman"/>
              </a:rPr>
              <a:t>，发兵十万大力攻打榆林，世威等拼死守城，榆</a:t>
            </a:r>
            <a:r>
              <a:rPr lang="zh-CN" altLang="zh-CN" sz="2600" kern="100" dirty="0" smtClean="0">
                <a:latin typeface="Times New Roman"/>
                <a:ea typeface="华文细黑"/>
                <a:cs typeface="Times New Roman"/>
              </a:rPr>
              <a:t>林</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失守</a:t>
            </a:r>
            <a:r>
              <a:rPr lang="zh-CN" altLang="zh-CN" sz="2600" kern="100" dirty="0">
                <a:latin typeface="Times New Roman"/>
                <a:ea typeface="华文细黑"/>
                <a:cs typeface="Times New Roman"/>
              </a:rPr>
              <a:t>被俘后，他至死不降，以身殉国。</a:t>
            </a:r>
            <a:endParaRPr lang="zh-CN" altLang="zh-CN" sz="1050" kern="100" dirty="0">
              <a:effectLst/>
              <a:latin typeface="宋体"/>
              <a:cs typeface="Courier New"/>
            </a:endParaRPr>
          </a:p>
        </p:txBody>
      </p:sp>
      <p:sp>
        <p:nvSpPr>
          <p:cNvPr id="23"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24"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25" name="表格 24"/>
          <p:cNvGraphicFramePr>
            <a:graphicFrameLocks noGrp="1"/>
          </p:cNvGraphicFramePr>
          <p:nvPr>
            <p:extLst>
              <p:ext uri="{D42A27DB-BD31-4B8C-83A1-F6EECF244321}">
                <p14:modId xmlns:p14="http://schemas.microsoft.com/office/powerpoint/2010/main" val="86598254"/>
              </p:ext>
            </p:extLst>
          </p:nvPr>
        </p:nvGraphicFramePr>
        <p:xfrm>
          <a:off x="381908" y="85780"/>
          <a:ext cx="8654590" cy="335280"/>
        </p:xfrm>
        <a:graphic>
          <a:graphicData uri="http://schemas.openxmlformats.org/drawingml/2006/table">
            <a:tbl>
              <a:tblPr firstRow="1" bandRow="1">
                <a:tableStyleId>{5C22544A-7EE6-4342-B048-85BDC9FD1C3A}</a:tableStyleId>
              </a:tblPr>
              <a:tblGrid>
                <a:gridCol w="865459"/>
                <a:gridCol w="865459"/>
                <a:gridCol w="865459"/>
                <a:gridCol w="865459"/>
                <a:gridCol w="865459"/>
                <a:gridCol w="865459"/>
                <a:gridCol w="865459"/>
                <a:gridCol w="865459"/>
                <a:gridCol w="865459"/>
                <a:gridCol w="865459"/>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26" name="TextBox 25">
            <a:hlinkClick r:id="rId2" action="ppaction://hlinksldjump"/>
          </p:cNvPr>
          <p:cNvSpPr txBox="1"/>
          <p:nvPr/>
        </p:nvSpPr>
        <p:spPr>
          <a:xfrm>
            <a:off x="386062" y="80576"/>
            <a:ext cx="85285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27" name="TextBox 26">
            <a:hlinkClick r:id="rId3" action="ppaction://hlinksldjump"/>
          </p:cNvPr>
          <p:cNvSpPr txBox="1"/>
          <p:nvPr/>
        </p:nvSpPr>
        <p:spPr>
          <a:xfrm>
            <a:off x="1255538" y="82094"/>
            <a:ext cx="848606"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28" name="TextBox 27">
            <a:hlinkClick r:id="rId4" action="ppaction://hlinksldjump"/>
          </p:cNvPr>
          <p:cNvSpPr txBox="1"/>
          <p:nvPr/>
        </p:nvSpPr>
        <p:spPr>
          <a:xfrm>
            <a:off x="2118196" y="81950"/>
            <a:ext cx="85350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29" name="TextBox 28">
            <a:hlinkClick r:id="rId5" action="ppaction://hlinksldjump"/>
          </p:cNvPr>
          <p:cNvSpPr txBox="1"/>
          <p:nvPr/>
        </p:nvSpPr>
        <p:spPr>
          <a:xfrm>
            <a:off x="2986577" y="81950"/>
            <a:ext cx="845056"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30" name="TextBox 29">
            <a:hlinkClick r:id="rId6" action="ppaction://hlinksldjump"/>
          </p:cNvPr>
          <p:cNvSpPr txBox="1"/>
          <p:nvPr/>
        </p:nvSpPr>
        <p:spPr>
          <a:xfrm>
            <a:off x="3850578" y="81950"/>
            <a:ext cx="84993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31" name="TextBox 30">
            <a:hlinkClick r:id="rId7" action="ppaction://hlinksldjump"/>
          </p:cNvPr>
          <p:cNvSpPr txBox="1"/>
          <p:nvPr/>
        </p:nvSpPr>
        <p:spPr>
          <a:xfrm>
            <a:off x="4722026" y="81950"/>
            <a:ext cx="84020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32" name="TextBox 31">
            <a:hlinkClick r:id="rId8" action="ppaction://hlinksldjump"/>
          </p:cNvPr>
          <p:cNvSpPr txBox="1"/>
          <p:nvPr/>
        </p:nvSpPr>
        <p:spPr>
          <a:xfrm>
            <a:off x="5588018" y="87054"/>
            <a:ext cx="836690" cy="335202"/>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33" name="TextBox 32">
            <a:hlinkClick r:id="rId9" action="ppaction://hlinksldjump"/>
          </p:cNvPr>
          <p:cNvSpPr txBox="1"/>
          <p:nvPr/>
        </p:nvSpPr>
        <p:spPr>
          <a:xfrm>
            <a:off x="6456726" y="81950"/>
            <a:ext cx="846375"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
        <p:nvSpPr>
          <p:cNvPr id="34" name="TextBox 33">
            <a:hlinkClick r:id="rId10" action="ppaction://hlinksldjump"/>
          </p:cNvPr>
          <p:cNvSpPr txBox="1"/>
          <p:nvPr/>
        </p:nvSpPr>
        <p:spPr>
          <a:xfrm>
            <a:off x="7313291" y="76846"/>
            <a:ext cx="848609"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9</a:t>
            </a:r>
            <a:endParaRPr lang="zh-CN" altLang="en-US" sz="1600" b="1" dirty="0">
              <a:latin typeface="Times New Roman" pitchFamily="18" charset="0"/>
              <a:cs typeface="Times New Roman" pitchFamily="18" charset="0"/>
            </a:endParaRPr>
          </a:p>
        </p:txBody>
      </p:sp>
      <p:sp>
        <p:nvSpPr>
          <p:cNvPr id="35" name="TextBox 34">
            <a:hlinkClick r:id="rId11" action="ppaction://hlinksldjump"/>
          </p:cNvPr>
          <p:cNvSpPr txBox="1"/>
          <p:nvPr/>
        </p:nvSpPr>
        <p:spPr>
          <a:xfrm>
            <a:off x="8177791" y="79362"/>
            <a:ext cx="842416"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10</a:t>
            </a:r>
            <a:endParaRPr lang="zh-CN" altLang="en-US"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257364060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83472" y="547906"/>
            <a:ext cx="8807536" cy="4293483"/>
          </a:xfrm>
          <a:prstGeom prst="rect">
            <a:avLst/>
          </a:prstGeom>
        </p:spPr>
        <p:txBody>
          <a:bodyPr>
            <a:spAutoFit/>
          </a:bodyPr>
          <a:lstStyle/>
          <a:p>
            <a:pPr algn="just">
              <a:lnSpc>
                <a:spcPct val="150000"/>
              </a:lnSpc>
              <a:spcAft>
                <a:spcPts val="0"/>
              </a:spcAft>
            </a:pPr>
            <a:r>
              <a:rPr lang="zh-CN" altLang="zh-CN" sz="2600" kern="100" dirty="0">
                <a:solidFill>
                  <a:srgbClr val="0000FF"/>
                </a:solidFill>
                <a:latin typeface="Times New Roman"/>
                <a:ea typeface="华文细黑"/>
                <a:cs typeface="Times New Roman"/>
              </a:rPr>
              <a:t>解析</a:t>
            </a:r>
            <a:r>
              <a:rPr lang="zh-CN" altLang="zh-CN" sz="2600" kern="100" dirty="0">
                <a:latin typeface="Times New Roman"/>
                <a:ea typeface="华文细黑"/>
                <a:cs typeface="Times New Roman"/>
              </a:rPr>
              <a:t>　本题所设四项对原文进行了概括和分析，每一项的第一句是对文本</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传主形象</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的概括，后面的句子是用文中具体的事例作解释。</a:t>
            </a:r>
            <a:r>
              <a:rPr lang="en-US" altLang="zh-CN" sz="2600" kern="100" dirty="0">
                <a:latin typeface="Times New Roman"/>
                <a:ea typeface="华文细黑"/>
                <a:cs typeface="Courier New"/>
              </a:rPr>
              <a:t>B</a:t>
            </a:r>
            <a:r>
              <a:rPr lang="zh-CN" altLang="zh-CN" sz="2600" kern="100" dirty="0">
                <a:latin typeface="Times New Roman"/>
                <a:ea typeface="华文细黑"/>
                <a:cs typeface="Times New Roman"/>
              </a:rPr>
              <a:t>项</a:t>
            </a:r>
            <a:r>
              <a:rPr lang="en-US" altLang="zh-CN" sz="2600" kern="100" dirty="0">
                <a:latin typeface="+mj-ea"/>
                <a:ea typeface="+mj-ea"/>
                <a:cs typeface="Courier New"/>
              </a:rPr>
              <a:t>“</a:t>
            </a:r>
            <a:r>
              <a:rPr lang="zh-CN" altLang="zh-CN" sz="2600" kern="100" dirty="0">
                <a:latin typeface="Times New Roman"/>
                <a:ea typeface="华文细黑"/>
                <a:cs typeface="Times New Roman"/>
              </a:rPr>
              <a:t>他率领的军队跟贼兵交战时，他和游击将军刘肇基、罗岱都负了重伤，因而导致大败</a:t>
            </a:r>
            <a:r>
              <a:rPr lang="en-US" altLang="zh-CN" sz="2600" kern="100" dirty="0">
                <a:latin typeface="+mj-ea"/>
                <a:ea typeface="+mj-ea"/>
                <a:cs typeface="Courier New"/>
              </a:rPr>
              <a:t>”</a:t>
            </a:r>
            <a:r>
              <a:rPr lang="zh-CN" altLang="zh-CN" sz="2600" kern="100" dirty="0">
                <a:latin typeface="Times New Roman"/>
                <a:ea typeface="华文细黑"/>
                <a:cs typeface="Times New Roman"/>
              </a:rPr>
              <a:t>不合文意，原文中说大败的主要原因是</a:t>
            </a:r>
            <a:r>
              <a:rPr lang="en-US" altLang="zh-CN" sz="2600" kern="100" dirty="0">
                <a:latin typeface="+mj-ea"/>
                <a:ea typeface="+mj-ea"/>
                <a:cs typeface="Courier New"/>
              </a:rPr>
              <a:t>“</a:t>
            </a:r>
            <a:r>
              <a:rPr lang="zh-CN" altLang="zh-CN" sz="2600" kern="100" dirty="0">
                <a:latin typeface="Times New Roman"/>
                <a:ea typeface="华文细黑"/>
                <a:cs typeface="Times New Roman"/>
              </a:rPr>
              <a:t>世威军暴露久，大疫</a:t>
            </a:r>
            <a:r>
              <a:rPr lang="en-US" altLang="zh-CN" sz="2600" kern="100" dirty="0">
                <a:latin typeface="+mj-ea"/>
                <a:ea typeface="+mj-ea"/>
                <a:cs typeface="Courier New"/>
              </a:rPr>
              <a:t>”</a:t>
            </a:r>
            <a:r>
              <a:rPr lang="zh-CN" altLang="zh-CN" sz="2600" kern="100" dirty="0">
                <a:latin typeface="Times New Roman"/>
                <a:ea typeface="华文细黑"/>
                <a:cs typeface="Times New Roman"/>
              </a:rPr>
              <a:t>，即他的军队在野外驻扎久了，军中瘟疫流行，这才导致大败。</a:t>
            </a:r>
            <a:endParaRPr lang="zh-CN" altLang="zh-CN" sz="1050" kern="100" dirty="0">
              <a:latin typeface="宋体"/>
              <a:cs typeface="Courier New"/>
            </a:endParaRPr>
          </a:p>
          <a:p>
            <a:pPr algn="just">
              <a:lnSpc>
                <a:spcPct val="150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en-US" altLang="zh-CN" sz="2600" kern="100" dirty="0" smtClean="0">
                <a:solidFill>
                  <a:srgbClr val="E46C0A"/>
                </a:solidFill>
                <a:latin typeface="Times New Roman"/>
                <a:ea typeface="华文细黑"/>
                <a:cs typeface="Courier New"/>
              </a:rPr>
              <a:t>B</a:t>
            </a:r>
          </a:p>
        </p:txBody>
      </p:sp>
      <p:sp>
        <p:nvSpPr>
          <p:cNvPr id="23"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24"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25" name="表格 24"/>
          <p:cNvGraphicFramePr>
            <a:graphicFrameLocks noGrp="1"/>
          </p:cNvGraphicFramePr>
          <p:nvPr>
            <p:extLst>
              <p:ext uri="{D42A27DB-BD31-4B8C-83A1-F6EECF244321}">
                <p14:modId xmlns:p14="http://schemas.microsoft.com/office/powerpoint/2010/main" val="86598254"/>
              </p:ext>
            </p:extLst>
          </p:nvPr>
        </p:nvGraphicFramePr>
        <p:xfrm>
          <a:off x="381908" y="85780"/>
          <a:ext cx="8654590" cy="335280"/>
        </p:xfrm>
        <a:graphic>
          <a:graphicData uri="http://schemas.openxmlformats.org/drawingml/2006/table">
            <a:tbl>
              <a:tblPr firstRow="1" bandRow="1">
                <a:tableStyleId>{5C22544A-7EE6-4342-B048-85BDC9FD1C3A}</a:tableStyleId>
              </a:tblPr>
              <a:tblGrid>
                <a:gridCol w="865459"/>
                <a:gridCol w="865459"/>
                <a:gridCol w="865459"/>
                <a:gridCol w="865459"/>
                <a:gridCol w="865459"/>
                <a:gridCol w="865459"/>
                <a:gridCol w="865459"/>
                <a:gridCol w="865459"/>
                <a:gridCol w="865459"/>
                <a:gridCol w="865459"/>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26" name="TextBox 25">
            <a:hlinkClick r:id="rId2" action="ppaction://hlinksldjump"/>
          </p:cNvPr>
          <p:cNvSpPr txBox="1"/>
          <p:nvPr/>
        </p:nvSpPr>
        <p:spPr>
          <a:xfrm>
            <a:off x="386062" y="80576"/>
            <a:ext cx="85285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27" name="TextBox 26">
            <a:hlinkClick r:id="rId3" action="ppaction://hlinksldjump"/>
          </p:cNvPr>
          <p:cNvSpPr txBox="1"/>
          <p:nvPr/>
        </p:nvSpPr>
        <p:spPr>
          <a:xfrm>
            <a:off x="1255538" y="82094"/>
            <a:ext cx="848606"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28" name="TextBox 27">
            <a:hlinkClick r:id="rId4" action="ppaction://hlinksldjump"/>
          </p:cNvPr>
          <p:cNvSpPr txBox="1"/>
          <p:nvPr/>
        </p:nvSpPr>
        <p:spPr>
          <a:xfrm>
            <a:off x="2118196" y="81950"/>
            <a:ext cx="85350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29" name="TextBox 28">
            <a:hlinkClick r:id="rId5" action="ppaction://hlinksldjump"/>
          </p:cNvPr>
          <p:cNvSpPr txBox="1"/>
          <p:nvPr/>
        </p:nvSpPr>
        <p:spPr>
          <a:xfrm>
            <a:off x="2986577" y="81950"/>
            <a:ext cx="845056"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30" name="TextBox 29">
            <a:hlinkClick r:id="rId6" action="ppaction://hlinksldjump"/>
          </p:cNvPr>
          <p:cNvSpPr txBox="1"/>
          <p:nvPr/>
        </p:nvSpPr>
        <p:spPr>
          <a:xfrm>
            <a:off x="3850578" y="81950"/>
            <a:ext cx="84993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31" name="TextBox 30">
            <a:hlinkClick r:id="rId7" action="ppaction://hlinksldjump"/>
          </p:cNvPr>
          <p:cNvSpPr txBox="1"/>
          <p:nvPr/>
        </p:nvSpPr>
        <p:spPr>
          <a:xfrm>
            <a:off x="4722026" y="81950"/>
            <a:ext cx="84020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32" name="TextBox 31">
            <a:hlinkClick r:id="rId8" action="ppaction://hlinksldjump"/>
          </p:cNvPr>
          <p:cNvSpPr txBox="1"/>
          <p:nvPr/>
        </p:nvSpPr>
        <p:spPr>
          <a:xfrm>
            <a:off x="5588018" y="87054"/>
            <a:ext cx="836690" cy="335202"/>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33" name="TextBox 32">
            <a:hlinkClick r:id="rId9" action="ppaction://hlinksldjump"/>
          </p:cNvPr>
          <p:cNvSpPr txBox="1"/>
          <p:nvPr/>
        </p:nvSpPr>
        <p:spPr>
          <a:xfrm>
            <a:off x="6456726" y="81950"/>
            <a:ext cx="846375"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
        <p:nvSpPr>
          <p:cNvPr id="34" name="TextBox 33">
            <a:hlinkClick r:id="rId10" action="ppaction://hlinksldjump"/>
          </p:cNvPr>
          <p:cNvSpPr txBox="1"/>
          <p:nvPr/>
        </p:nvSpPr>
        <p:spPr>
          <a:xfrm>
            <a:off x="7313291" y="76846"/>
            <a:ext cx="848609"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9</a:t>
            </a:r>
            <a:endParaRPr lang="zh-CN" altLang="en-US" sz="1600" b="1" dirty="0">
              <a:latin typeface="Times New Roman" pitchFamily="18" charset="0"/>
              <a:cs typeface="Times New Roman" pitchFamily="18" charset="0"/>
            </a:endParaRPr>
          </a:p>
        </p:txBody>
      </p:sp>
      <p:sp>
        <p:nvSpPr>
          <p:cNvPr id="35" name="TextBox 34">
            <a:hlinkClick r:id="rId11" action="ppaction://hlinksldjump"/>
          </p:cNvPr>
          <p:cNvSpPr txBox="1"/>
          <p:nvPr/>
        </p:nvSpPr>
        <p:spPr>
          <a:xfrm>
            <a:off x="8177791" y="79362"/>
            <a:ext cx="842416"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10</a:t>
            </a:r>
            <a:endParaRPr lang="zh-CN" altLang="en-US"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2919183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25"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26" name="表格 25"/>
          <p:cNvGraphicFramePr>
            <a:graphicFrameLocks noGrp="1"/>
          </p:cNvGraphicFramePr>
          <p:nvPr>
            <p:extLst>
              <p:ext uri="{D42A27DB-BD31-4B8C-83A1-F6EECF244321}">
                <p14:modId xmlns:p14="http://schemas.microsoft.com/office/powerpoint/2010/main" val="2399652245"/>
              </p:ext>
            </p:extLst>
          </p:nvPr>
        </p:nvGraphicFramePr>
        <p:xfrm>
          <a:off x="381908" y="85780"/>
          <a:ext cx="8654590" cy="335280"/>
        </p:xfrm>
        <a:graphic>
          <a:graphicData uri="http://schemas.openxmlformats.org/drawingml/2006/table">
            <a:tbl>
              <a:tblPr firstRow="1" bandRow="1">
                <a:tableStyleId>{5C22544A-7EE6-4342-B048-85BDC9FD1C3A}</a:tableStyleId>
              </a:tblPr>
              <a:tblGrid>
                <a:gridCol w="865459"/>
                <a:gridCol w="865459"/>
                <a:gridCol w="865459"/>
                <a:gridCol w="865459"/>
                <a:gridCol w="865459"/>
                <a:gridCol w="865459"/>
                <a:gridCol w="865459"/>
                <a:gridCol w="865459"/>
                <a:gridCol w="865459"/>
                <a:gridCol w="865459"/>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27" name="TextBox 26">
            <a:hlinkClick r:id="rId2" action="ppaction://hlinksldjump"/>
          </p:cNvPr>
          <p:cNvSpPr txBox="1"/>
          <p:nvPr/>
        </p:nvSpPr>
        <p:spPr>
          <a:xfrm>
            <a:off x="386062" y="80576"/>
            <a:ext cx="85285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28" name="TextBox 27">
            <a:hlinkClick r:id="rId3" action="ppaction://hlinksldjump"/>
          </p:cNvPr>
          <p:cNvSpPr txBox="1"/>
          <p:nvPr/>
        </p:nvSpPr>
        <p:spPr>
          <a:xfrm>
            <a:off x="1255538" y="82094"/>
            <a:ext cx="848606"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29" name="TextBox 28">
            <a:hlinkClick r:id="rId4" action="ppaction://hlinksldjump"/>
          </p:cNvPr>
          <p:cNvSpPr txBox="1"/>
          <p:nvPr/>
        </p:nvSpPr>
        <p:spPr>
          <a:xfrm>
            <a:off x="2118196" y="81950"/>
            <a:ext cx="85350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30" name="TextBox 29">
            <a:hlinkClick r:id="rId5" action="ppaction://hlinksldjump"/>
          </p:cNvPr>
          <p:cNvSpPr txBox="1"/>
          <p:nvPr/>
        </p:nvSpPr>
        <p:spPr>
          <a:xfrm>
            <a:off x="2986577" y="81950"/>
            <a:ext cx="845056"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31" name="TextBox 30">
            <a:hlinkClick r:id="rId6" action="ppaction://hlinksldjump"/>
          </p:cNvPr>
          <p:cNvSpPr txBox="1"/>
          <p:nvPr/>
        </p:nvSpPr>
        <p:spPr>
          <a:xfrm>
            <a:off x="3850578" y="81950"/>
            <a:ext cx="84993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32" name="TextBox 31">
            <a:hlinkClick r:id="rId7" action="ppaction://hlinksldjump"/>
          </p:cNvPr>
          <p:cNvSpPr txBox="1"/>
          <p:nvPr/>
        </p:nvSpPr>
        <p:spPr>
          <a:xfrm>
            <a:off x="4722026" y="81950"/>
            <a:ext cx="84020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33" name="TextBox 32">
            <a:hlinkClick r:id="rId8" action="ppaction://hlinksldjump"/>
          </p:cNvPr>
          <p:cNvSpPr txBox="1"/>
          <p:nvPr/>
        </p:nvSpPr>
        <p:spPr>
          <a:xfrm>
            <a:off x="5588018" y="87054"/>
            <a:ext cx="836690" cy="335202"/>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34" name="TextBox 33">
            <a:hlinkClick r:id="rId9" action="ppaction://hlinksldjump"/>
          </p:cNvPr>
          <p:cNvSpPr txBox="1"/>
          <p:nvPr/>
        </p:nvSpPr>
        <p:spPr>
          <a:xfrm>
            <a:off x="6456726" y="81950"/>
            <a:ext cx="846375"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
        <p:nvSpPr>
          <p:cNvPr id="36" name="TextBox 35">
            <a:hlinkClick r:id="rId10" action="ppaction://hlinksldjump"/>
          </p:cNvPr>
          <p:cNvSpPr txBox="1"/>
          <p:nvPr/>
        </p:nvSpPr>
        <p:spPr>
          <a:xfrm>
            <a:off x="8177791" y="79362"/>
            <a:ext cx="842416"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10</a:t>
            </a:r>
            <a:endParaRPr lang="zh-CN" altLang="en-US" sz="1600" b="1" dirty="0">
              <a:latin typeface="Times New Roman" pitchFamily="18" charset="0"/>
              <a:cs typeface="Times New Roman" pitchFamily="18" charset="0"/>
            </a:endParaRPr>
          </a:p>
        </p:txBody>
      </p:sp>
      <p:sp>
        <p:nvSpPr>
          <p:cNvPr id="4" name="矩形 3"/>
          <p:cNvSpPr/>
          <p:nvPr/>
        </p:nvSpPr>
        <p:spPr>
          <a:xfrm>
            <a:off x="142806" y="676682"/>
            <a:ext cx="8858389" cy="3693319"/>
          </a:xfrm>
          <a:prstGeom prst="rect">
            <a:avLst/>
          </a:prstGeom>
        </p:spPr>
        <p:txBody>
          <a:bodyPr>
            <a:spAutoFit/>
          </a:bodyPr>
          <a:lstStyle/>
          <a:p>
            <a:pPr algn="just">
              <a:lnSpc>
                <a:spcPct val="150000"/>
              </a:lnSpc>
              <a:spcAft>
                <a:spcPts val="0"/>
              </a:spcAft>
            </a:pPr>
            <a:r>
              <a:rPr lang="en-US" altLang="zh-CN" sz="2600" kern="100" dirty="0">
                <a:latin typeface="Times New Roman"/>
                <a:ea typeface="华文细黑"/>
                <a:cs typeface="Courier New"/>
              </a:rPr>
              <a:t>10.</a:t>
            </a:r>
            <a:r>
              <a:rPr lang="zh-CN" altLang="zh-CN" sz="2600" kern="100" dirty="0">
                <a:latin typeface="Times New Roman"/>
                <a:ea typeface="华文细黑"/>
                <a:cs typeface="Times New Roman"/>
              </a:rPr>
              <a:t>把文中画横线的句子翻译成现代汉语。</a:t>
            </a:r>
            <a:endParaRPr lang="zh-CN" altLang="zh-CN" sz="260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(1)</a:t>
            </a:r>
            <a:r>
              <a:rPr lang="zh-CN" altLang="zh-CN" sz="2600" kern="100" dirty="0">
                <a:latin typeface="Times New Roman"/>
                <a:ea typeface="华文细黑"/>
                <a:cs typeface="Times New Roman"/>
              </a:rPr>
              <a:t>世威善抚士卒，晓军机，徒以数千客旅久戍荒山，疾作失利。</a:t>
            </a:r>
            <a:endParaRPr lang="zh-CN" altLang="zh-CN" sz="2600" kern="100" dirty="0">
              <a:latin typeface="宋体"/>
              <a:cs typeface="Courier New"/>
            </a:endParaRPr>
          </a:p>
          <a:p>
            <a:pPr algn="just">
              <a:lnSpc>
                <a:spcPct val="150000"/>
              </a:lnSpc>
              <a:spcAft>
                <a:spcPts val="0"/>
              </a:spcAft>
            </a:pPr>
            <a:r>
              <a:rPr lang="zh-CN" altLang="zh-CN" sz="2600" kern="100" dirty="0">
                <a:latin typeface="Times New Roman"/>
                <a:ea typeface="华文细黑"/>
                <a:cs typeface="Times New Roman"/>
              </a:rPr>
              <a:t>译文：</a:t>
            </a:r>
            <a:r>
              <a:rPr lang="en-US" altLang="zh-CN" sz="2600" kern="100" dirty="0" smtClean="0">
                <a:latin typeface="Times New Roman"/>
                <a:ea typeface="华文细黑"/>
                <a:cs typeface="Courier New"/>
              </a:rPr>
              <a:t>________________________________________</a:t>
            </a:r>
            <a:endParaRPr lang="zh-CN" altLang="zh-CN" sz="260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(2)</a:t>
            </a:r>
            <a:r>
              <a:rPr lang="zh-CN" altLang="zh-CN" sz="2600" kern="100" dirty="0">
                <a:latin typeface="Times New Roman"/>
                <a:ea typeface="华文细黑"/>
                <a:cs typeface="Times New Roman"/>
              </a:rPr>
              <a:t>世威等犹督众巷战，妇人竖子亦发屋瓦击贼，贼尸相枕藉。</a:t>
            </a:r>
            <a:endParaRPr lang="zh-CN" altLang="zh-CN" sz="2600" kern="100" dirty="0">
              <a:latin typeface="宋体"/>
              <a:cs typeface="Courier New"/>
            </a:endParaRPr>
          </a:p>
          <a:p>
            <a:pPr algn="just">
              <a:lnSpc>
                <a:spcPct val="150000"/>
              </a:lnSpc>
              <a:spcAft>
                <a:spcPts val="0"/>
              </a:spcAft>
            </a:pPr>
            <a:r>
              <a:rPr lang="zh-CN" altLang="zh-CN" sz="2600" kern="100" dirty="0">
                <a:latin typeface="Times New Roman"/>
                <a:ea typeface="华文细黑"/>
                <a:cs typeface="Times New Roman"/>
              </a:rPr>
              <a:t>译文：</a:t>
            </a:r>
            <a:r>
              <a:rPr lang="en-US" altLang="zh-CN" sz="2600" kern="100" dirty="0" smtClean="0">
                <a:latin typeface="Times New Roman"/>
                <a:ea typeface="华文细黑"/>
                <a:cs typeface="Courier New"/>
              </a:rPr>
              <a:t>_______________________________________</a:t>
            </a:r>
          </a:p>
        </p:txBody>
      </p:sp>
      <p:sp>
        <p:nvSpPr>
          <p:cNvPr id="16" name="TextBox 15">
            <a:hlinkClick r:id="rId11" action="ppaction://hlinksldjump"/>
          </p:cNvPr>
          <p:cNvSpPr txBox="1"/>
          <p:nvPr/>
        </p:nvSpPr>
        <p:spPr>
          <a:xfrm>
            <a:off x="7313291" y="76846"/>
            <a:ext cx="84860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9</a:t>
            </a:r>
            <a:endParaRPr lang="zh-CN" altLang="en-US"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40434646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201899" y="543691"/>
            <a:ext cx="8770682" cy="4293483"/>
          </a:xfrm>
          <a:prstGeom prst="rect">
            <a:avLst/>
          </a:prstGeom>
        </p:spPr>
        <p:txBody>
          <a:bodyPr>
            <a:spAutoFit/>
          </a:bodyPr>
          <a:lstStyle/>
          <a:p>
            <a:pPr algn="just">
              <a:lnSpc>
                <a:spcPct val="150000"/>
              </a:lnSpc>
              <a:spcAft>
                <a:spcPts val="0"/>
              </a:spcAft>
            </a:pPr>
            <a:r>
              <a:rPr lang="zh-CN" altLang="zh-CN" sz="2600" kern="100" dirty="0">
                <a:solidFill>
                  <a:srgbClr val="0000FF"/>
                </a:solidFill>
                <a:latin typeface="Times New Roman"/>
                <a:ea typeface="华文细黑"/>
                <a:cs typeface="Times New Roman"/>
              </a:rPr>
              <a:t>解析</a:t>
            </a:r>
            <a:r>
              <a:rPr lang="zh-CN" altLang="zh-CN" sz="2600" kern="100" dirty="0">
                <a:latin typeface="Times New Roman"/>
                <a:ea typeface="华文细黑"/>
                <a:cs typeface="Times New Roman"/>
              </a:rPr>
              <a:t>　翻译文言语句，应把语句放到原文语境中整体考虑，以提高理解、翻译的准确性，还应注意翻译出来的语句要通顺合理。另外要注意以直译为主，意译为辅，字字落实，一一对应。第</a:t>
            </a:r>
            <a:r>
              <a:rPr lang="en-US" altLang="zh-CN" sz="2600" kern="100" dirty="0">
                <a:latin typeface="Times New Roman"/>
                <a:ea typeface="华文细黑"/>
                <a:cs typeface="Courier New"/>
              </a:rPr>
              <a:t>(1)</a:t>
            </a:r>
            <a:r>
              <a:rPr lang="zh-CN" altLang="zh-CN" sz="2600" kern="100" dirty="0">
                <a:latin typeface="Times New Roman"/>
                <a:ea typeface="华文细黑"/>
                <a:cs typeface="Times New Roman"/>
              </a:rPr>
              <a:t>句中的关键词为</a:t>
            </a:r>
            <a:r>
              <a:rPr lang="en-US" altLang="zh-CN" sz="2600" kern="100" dirty="0">
                <a:latin typeface="+mj-ea"/>
                <a:ea typeface="+mj-ea"/>
                <a:cs typeface="Courier New"/>
              </a:rPr>
              <a:t>“</a:t>
            </a:r>
            <a:r>
              <a:rPr lang="zh-CN" altLang="zh-CN" sz="2600" kern="100" dirty="0">
                <a:latin typeface="Times New Roman"/>
                <a:ea typeface="华文细黑"/>
                <a:cs typeface="Times New Roman"/>
              </a:rPr>
              <a:t>善</a:t>
            </a:r>
            <a:r>
              <a:rPr lang="en-US" altLang="zh-CN" sz="2600" kern="100" dirty="0">
                <a:latin typeface="+mj-ea"/>
                <a:ea typeface="+mj-ea"/>
                <a:cs typeface="Courier New"/>
              </a:rPr>
              <a:t>”</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善于</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a:t>
            </a:r>
            <a:r>
              <a:rPr lang="en-US" altLang="zh-CN" sz="2600" kern="100" dirty="0">
                <a:latin typeface="+mj-ea"/>
                <a:ea typeface="+mj-ea"/>
                <a:cs typeface="Courier New"/>
              </a:rPr>
              <a:t>“</a:t>
            </a:r>
            <a:r>
              <a:rPr lang="zh-CN" altLang="zh-CN" sz="2600" kern="100" dirty="0">
                <a:latin typeface="Times New Roman"/>
                <a:ea typeface="华文细黑"/>
                <a:cs typeface="Times New Roman"/>
              </a:rPr>
              <a:t>晓</a:t>
            </a:r>
            <a:r>
              <a:rPr lang="en-US" altLang="zh-CN" sz="2600" kern="100" dirty="0">
                <a:latin typeface="+mj-ea"/>
                <a:ea typeface="+mj-ea"/>
                <a:cs typeface="Courier New"/>
              </a:rPr>
              <a:t>”</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懂得</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a:t>
            </a:r>
            <a:r>
              <a:rPr lang="en-US" altLang="zh-CN" sz="2600" kern="100" dirty="0">
                <a:latin typeface="+mj-ea"/>
                <a:ea typeface="+mj-ea"/>
                <a:cs typeface="Courier New"/>
              </a:rPr>
              <a:t>“</a:t>
            </a:r>
            <a:r>
              <a:rPr lang="zh-CN" altLang="zh-CN" sz="2600" kern="100" dirty="0">
                <a:latin typeface="Times New Roman"/>
                <a:ea typeface="华文细黑"/>
                <a:cs typeface="Times New Roman"/>
              </a:rPr>
              <a:t>徒</a:t>
            </a:r>
            <a:r>
              <a:rPr lang="en-US" altLang="zh-CN" sz="2600" kern="100" dirty="0">
                <a:latin typeface="+mj-ea"/>
                <a:ea typeface="+mj-ea"/>
                <a:cs typeface="Courier New"/>
              </a:rPr>
              <a:t>”</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只是</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a:t>
            </a:r>
            <a:r>
              <a:rPr lang="en-US" altLang="zh-CN" sz="2600" kern="100" dirty="0">
                <a:latin typeface="+mj-ea"/>
                <a:ea typeface="+mj-ea"/>
                <a:cs typeface="Courier New"/>
              </a:rPr>
              <a:t>“</a:t>
            </a:r>
            <a:r>
              <a:rPr lang="zh-CN" altLang="zh-CN" sz="2600" kern="100" dirty="0">
                <a:latin typeface="Times New Roman"/>
                <a:ea typeface="华文细黑"/>
                <a:cs typeface="Times New Roman"/>
              </a:rPr>
              <a:t>疾作</a:t>
            </a:r>
            <a:r>
              <a:rPr lang="en-US" altLang="zh-CN" sz="2600" kern="100" dirty="0">
                <a:latin typeface="+mj-ea"/>
                <a:ea typeface="+mj-ea"/>
                <a:cs typeface="Courier New"/>
              </a:rPr>
              <a:t>”</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疾病发作</a:t>
            </a:r>
            <a:r>
              <a:rPr lang="en-US" altLang="zh-CN" sz="2600" kern="100" dirty="0">
                <a:latin typeface="Times New Roman"/>
                <a:ea typeface="华文细黑"/>
                <a:cs typeface="Courier New"/>
              </a:rPr>
              <a:t>)</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algn="just">
              <a:lnSpc>
                <a:spcPct val="150000"/>
              </a:lnSpc>
              <a:spcAft>
                <a:spcPts val="0"/>
              </a:spcAft>
            </a:pPr>
            <a:r>
              <a:rPr lang="zh-CN" altLang="zh-CN" sz="2600" kern="100" dirty="0" smtClean="0">
                <a:latin typeface="Times New Roman"/>
                <a:ea typeface="华文细黑"/>
                <a:cs typeface="Times New Roman"/>
              </a:rPr>
              <a:t>第</a:t>
            </a:r>
            <a:r>
              <a:rPr lang="en-US" altLang="zh-CN" sz="2600" kern="100" dirty="0">
                <a:latin typeface="Times New Roman"/>
                <a:ea typeface="华文细黑"/>
                <a:cs typeface="Courier New"/>
              </a:rPr>
              <a:t>(2)</a:t>
            </a:r>
            <a:r>
              <a:rPr lang="zh-CN" altLang="zh-CN" sz="2600" kern="100" dirty="0">
                <a:latin typeface="Times New Roman"/>
                <a:ea typeface="华文细黑"/>
                <a:cs typeface="Times New Roman"/>
              </a:rPr>
              <a:t>句中的关键词为</a:t>
            </a:r>
            <a:r>
              <a:rPr lang="en-US" altLang="zh-CN" sz="2600" kern="100" dirty="0">
                <a:latin typeface="+mj-ea"/>
                <a:ea typeface="+mj-ea"/>
                <a:cs typeface="Courier New"/>
              </a:rPr>
              <a:t>“</a:t>
            </a:r>
            <a:r>
              <a:rPr lang="zh-CN" altLang="zh-CN" sz="2600" kern="100" dirty="0">
                <a:latin typeface="Times New Roman"/>
                <a:ea typeface="华文细黑"/>
                <a:cs typeface="Times New Roman"/>
              </a:rPr>
              <a:t>犹</a:t>
            </a:r>
            <a:r>
              <a:rPr lang="en-US" altLang="zh-CN" sz="2600" kern="100" dirty="0">
                <a:latin typeface="+mj-ea"/>
                <a:ea typeface="+mj-ea"/>
                <a:cs typeface="Courier New"/>
              </a:rPr>
              <a:t>”</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继续</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a:t>
            </a:r>
            <a:r>
              <a:rPr lang="en-US" altLang="zh-CN" sz="2600" kern="100" dirty="0">
                <a:latin typeface="+mj-ea"/>
                <a:ea typeface="+mj-ea"/>
                <a:cs typeface="Courier New"/>
              </a:rPr>
              <a:t>“</a:t>
            </a:r>
            <a:r>
              <a:rPr lang="zh-CN" altLang="zh-CN" sz="2600" kern="100" dirty="0">
                <a:latin typeface="Times New Roman"/>
                <a:ea typeface="华文细黑"/>
                <a:cs typeface="Times New Roman"/>
              </a:rPr>
              <a:t>督</a:t>
            </a:r>
            <a:r>
              <a:rPr lang="en-US" altLang="zh-CN" sz="2600" kern="100" dirty="0">
                <a:latin typeface="+mj-ea"/>
                <a:ea typeface="+mj-ea"/>
                <a:cs typeface="Courier New"/>
              </a:rPr>
              <a:t>”</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指挥</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a:t>
            </a:r>
            <a:r>
              <a:rPr lang="en-US" altLang="zh-CN" sz="2600" kern="100" dirty="0">
                <a:latin typeface="+mj-ea"/>
                <a:ea typeface="+mj-ea"/>
                <a:cs typeface="Courier New"/>
              </a:rPr>
              <a:t>“</a:t>
            </a:r>
            <a:r>
              <a:rPr lang="zh-CN" altLang="zh-CN" sz="2600" kern="100" dirty="0">
                <a:latin typeface="Times New Roman"/>
                <a:ea typeface="华文细黑"/>
                <a:cs typeface="Times New Roman"/>
              </a:rPr>
              <a:t>发</a:t>
            </a:r>
            <a:r>
              <a:rPr lang="en-US" altLang="zh-CN" sz="2600" kern="100" dirty="0">
                <a:latin typeface="+mj-ea"/>
                <a:ea typeface="+mj-ea"/>
                <a:cs typeface="Courier New"/>
              </a:rPr>
              <a:t>”</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扔</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a:t>
            </a:r>
            <a:r>
              <a:rPr lang="en-US" altLang="zh-CN" sz="2600" kern="100" dirty="0">
                <a:latin typeface="+mj-ea"/>
                <a:ea typeface="+mj-ea"/>
                <a:cs typeface="Courier New"/>
              </a:rPr>
              <a:t>“</a:t>
            </a:r>
            <a:r>
              <a:rPr lang="zh-CN" altLang="zh-CN" sz="2600" kern="100" dirty="0">
                <a:latin typeface="Times New Roman"/>
                <a:ea typeface="华文细黑"/>
                <a:cs typeface="Times New Roman"/>
              </a:rPr>
              <a:t>相枕藉</a:t>
            </a:r>
            <a:r>
              <a:rPr lang="en-US" altLang="zh-CN" sz="2600" kern="100" dirty="0">
                <a:latin typeface="+mj-ea"/>
                <a:ea typeface="+mj-ea"/>
                <a:cs typeface="Courier New"/>
              </a:rPr>
              <a:t>”</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交错地躺在一起，极言其多</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a:t>
            </a:r>
            <a:endParaRPr lang="zh-CN" altLang="zh-CN" sz="1050" kern="100" dirty="0">
              <a:effectLst/>
              <a:latin typeface="宋体"/>
              <a:cs typeface="Courier New"/>
            </a:endParaRPr>
          </a:p>
        </p:txBody>
      </p:sp>
      <p:sp>
        <p:nvSpPr>
          <p:cNvPr id="24"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25"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26" name="表格 25"/>
          <p:cNvGraphicFramePr>
            <a:graphicFrameLocks noGrp="1"/>
          </p:cNvGraphicFramePr>
          <p:nvPr>
            <p:extLst>
              <p:ext uri="{D42A27DB-BD31-4B8C-83A1-F6EECF244321}">
                <p14:modId xmlns:p14="http://schemas.microsoft.com/office/powerpoint/2010/main" val="2645762347"/>
              </p:ext>
            </p:extLst>
          </p:nvPr>
        </p:nvGraphicFramePr>
        <p:xfrm>
          <a:off x="381908" y="85780"/>
          <a:ext cx="8654590" cy="335280"/>
        </p:xfrm>
        <a:graphic>
          <a:graphicData uri="http://schemas.openxmlformats.org/drawingml/2006/table">
            <a:tbl>
              <a:tblPr firstRow="1" bandRow="1">
                <a:tableStyleId>{5C22544A-7EE6-4342-B048-85BDC9FD1C3A}</a:tableStyleId>
              </a:tblPr>
              <a:tblGrid>
                <a:gridCol w="865459"/>
                <a:gridCol w="865459"/>
                <a:gridCol w="865459"/>
                <a:gridCol w="865459"/>
                <a:gridCol w="865459"/>
                <a:gridCol w="865459"/>
                <a:gridCol w="865459"/>
                <a:gridCol w="865459"/>
                <a:gridCol w="865459"/>
                <a:gridCol w="865459"/>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27" name="TextBox 26">
            <a:hlinkClick r:id="rId2" action="ppaction://hlinksldjump"/>
          </p:cNvPr>
          <p:cNvSpPr txBox="1"/>
          <p:nvPr/>
        </p:nvSpPr>
        <p:spPr>
          <a:xfrm>
            <a:off x="386062" y="80576"/>
            <a:ext cx="85285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28" name="TextBox 27">
            <a:hlinkClick r:id="rId3" action="ppaction://hlinksldjump"/>
          </p:cNvPr>
          <p:cNvSpPr txBox="1"/>
          <p:nvPr/>
        </p:nvSpPr>
        <p:spPr>
          <a:xfrm>
            <a:off x="1255538" y="82094"/>
            <a:ext cx="848606"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29" name="TextBox 28">
            <a:hlinkClick r:id="rId4" action="ppaction://hlinksldjump"/>
          </p:cNvPr>
          <p:cNvSpPr txBox="1"/>
          <p:nvPr/>
        </p:nvSpPr>
        <p:spPr>
          <a:xfrm>
            <a:off x="2118196" y="81950"/>
            <a:ext cx="85350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30" name="TextBox 29">
            <a:hlinkClick r:id="rId5" action="ppaction://hlinksldjump"/>
          </p:cNvPr>
          <p:cNvSpPr txBox="1"/>
          <p:nvPr/>
        </p:nvSpPr>
        <p:spPr>
          <a:xfrm>
            <a:off x="2986577" y="81950"/>
            <a:ext cx="845056"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31" name="TextBox 30">
            <a:hlinkClick r:id="rId6" action="ppaction://hlinksldjump"/>
          </p:cNvPr>
          <p:cNvSpPr txBox="1"/>
          <p:nvPr/>
        </p:nvSpPr>
        <p:spPr>
          <a:xfrm>
            <a:off x="3850578" y="81950"/>
            <a:ext cx="84993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32" name="TextBox 31">
            <a:hlinkClick r:id="rId7" action="ppaction://hlinksldjump"/>
          </p:cNvPr>
          <p:cNvSpPr txBox="1"/>
          <p:nvPr/>
        </p:nvSpPr>
        <p:spPr>
          <a:xfrm>
            <a:off x="4722026" y="81950"/>
            <a:ext cx="84020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33" name="TextBox 32">
            <a:hlinkClick r:id="rId8" action="ppaction://hlinksldjump"/>
          </p:cNvPr>
          <p:cNvSpPr txBox="1"/>
          <p:nvPr/>
        </p:nvSpPr>
        <p:spPr>
          <a:xfrm>
            <a:off x="5588018" y="87054"/>
            <a:ext cx="836690" cy="335202"/>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34" name="TextBox 33">
            <a:hlinkClick r:id="rId9" action="ppaction://hlinksldjump"/>
          </p:cNvPr>
          <p:cNvSpPr txBox="1"/>
          <p:nvPr/>
        </p:nvSpPr>
        <p:spPr>
          <a:xfrm>
            <a:off x="6456726" y="81950"/>
            <a:ext cx="846375"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
        <p:nvSpPr>
          <p:cNvPr id="36" name="TextBox 35">
            <a:hlinkClick r:id="rId10" action="ppaction://hlinksldjump"/>
          </p:cNvPr>
          <p:cNvSpPr txBox="1"/>
          <p:nvPr/>
        </p:nvSpPr>
        <p:spPr>
          <a:xfrm>
            <a:off x="8177791" y="79362"/>
            <a:ext cx="842416"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10</a:t>
            </a:r>
            <a:endParaRPr lang="zh-CN" altLang="en-US" sz="1600" b="1" dirty="0">
              <a:latin typeface="Times New Roman" pitchFamily="18" charset="0"/>
              <a:cs typeface="Times New Roman" pitchFamily="18" charset="0"/>
            </a:endParaRPr>
          </a:p>
        </p:txBody>
      </p:sp>
      <p:sp>
        <p:nvSpPr>
          <p:cNvPr id="16" name="TextBox 15">
            <a:hlinkClick r:id="rId11" action="ppaction://hlinksldjump"/>
          </p:cNvPr>
          <p:cNvSpPr txBox="1"/>
          <p:nvPr/>
        </p:nvSpPr>
        <p:spPr>
          <a:xfrm>
            <a:off x="7313291" y="76846"/>
            <a:ext cx="84860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9</a:t>
            </a:r>
            <a:endParaRPr lang="zh-CN" altLang="en-US"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36883122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animEffect transition="in" filter="blinds(horizontal)">
                                      <p:cBhvr>
                                        <p:cTn id="7" dur="500"/>
                                        <p:tgtEl>
                                          <p:spTgt spid="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201899" y="803583"/>
            <a:ext cx="8770682" cy="2416239"/>
          </a:xfrm>
          <a:prstGeom prst="rect">
            <a:avLst/>
          </a:prstGeom>
        </p:spPr>
        <p:txBody>
          <a:bodyPr>
            <a:spAutoFit/>
          </a:bodyPr>
          <a:lstStyle/>
          <a:p>
            <a:pPr algn="just">
              <a:lnSpc>
                <a:spcPct val="150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en-US" altLang="zh-CN" sz="2600" kern="100" dirty="0">
                <a:solidFill>
                  <a:srgbClr val="E46C0A"/>
                </a:solidFill>
                <a:latin typeface="Times New Roman"/>
                <a:ea typeface="华文细黑"/>
                <a:cs typeface="Courier New"/>
              </a:rPr>
              <a:t>(1)</a:t>
            </a:r>
            <a:r>
              <a:rPr lang="zh-CN" altLang="zh-CN" sz="2600" kern="100" dirty="0">
                <a:solidFill>
                  <a:srgbClr val="E46C0A"/>
                </a:solidFill>
                <a:latin typeface="Times New Roman"/>
                <a:ea typeface="华文细黑"/>
                <a:cs typeface="Times New Roman"/>
              </a:rPr>
              <a:t>世威善于安抚士卒，懂得军事，只是因为他的几千外调来的士兵久守荒山，疾病发作，才交战失利。　</a:t>
            </a:r>
            <a:endParaRPr lang="en-US" altLang="zh-CN" sz="2600" kern="100" dirty="0" smtClean="0">
              <a:solidFill>
                <a:srgbClr val="E46C0A"/>
              </a:solidFill>
              <a:latin typeface="Times New Roman"/>
              <a:ea typeface="华文细黑"/>
              <a:cs typeface="Times New Roman"/>
            </a:endParaRPr>
          </a:p>
          <a:p>
            <a:pPr algn="just">
              <a:lnSpc>
                <a:spcPct val="150000"/>
              </a:lnSpc>
              <a:spcAft>
                <a:spcPts val="0"/>
              </a:spcAft>
            </a:pPr>
            <a:r>
              <a:rPr lang="en-US" altLang="zh-CN" sz="2600" kern="100" dirty="0" smtClean="0">
                <a:solidFill>
                  <a:srgbClr val="E46C0A"/>
                </a:solidFill>
                <a:latin typeface="Times New Roman"/>
                <a:ea typeface="华文细黑"/>
                <a:cs typeface="Courier New"/>
              </a:rPr>
              <a:t>(</a:t>
            </a:r>
            <a:r>
              <a:rPr lang="en-US" altLang="zh-CN" sz="2600" kern="100" dirty="0">
                <a:solidFill>
                  <a:srgbClr val="E46C0A"/>
                </a:solidFill>
                <a:latin typeface="Times New Roman"/>
                <a:ea typeface="华文细黑"/>
                <a:cs typeface="Courier New"/>
              </a:rPr>
              <a:t>2)</a:t>
            </a:r>
            <a:r>
              <a:rPr lang="zh-CN" altLang="zh-CN" sz="2600" kern="100" dirty="0">
                <a:solidFill>
                  <a:srgbClr val="E46C0A"/>
                </a:solidFill>
                <a:latin typeface="Times New Roman"/>
                <a:ea typeface="华文细黑"/>
                <a:cs typeface="Times New Roman"/>
              </a:rPr>
              <a:t>世威等人继续指挥众人进行巷战，妇女、儿童也扔房上的瓦攻击贼兵，贼兵的尸体堆满各处。</a:t>
            </a:r>
            <a:endParaRPr lang="zh-CN" altLang="zh-CN" sz="1050" kern="100" dirty="0">
              <a:effectLst/>
              <a:latin typeface="宋体"/>
              <a:cs typeface="Courier New"/>
            </a:endParaRPr>
          </a:p>
        </p:txBody>
      </p:sp>
      <p:sp>
        <p:nvSpPr>
          <p:cNvPr id="24"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25"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26" name="表格 25"/>
          <p:cNvGraphicFramePr>
            <a:graphicFrameLocks noGrp="1"/>
          </p:cNvGraphicFramePr>
          <p:nvPr>
            <p:extLst>
              <p:ext uri="{D42A27DB-BD31-4B8C-83A1-F6EECF244321}">
                <p14:modId xmlns:p14="http://schemas.microsoft.com/office/powerpoint/2010/main" val="242736264"/>
              </p:ext>
            </p:extLst>
          </p:nvPr>
        </p:nvGraphicFramePr>
        <p:xfrm>
          <a:off x="381908" y="85780"/>
          <a:ext cx="8654590" cy="335280"/>
        </p:xfrm>
        <a:graphic>
          <a:graphicData uri="http://schemas.openxmlformats.org/drawingml/2006/table">
            <a:tbl>
              <a:tblPr firstRow="1" bandRow="1">
                <a:tableStyleId>{5C22544A-7EE6-4342-B048-85BDC9FD1C3A}</a:tableStyleId>
              </a:tblPr>
              <a:tblGrid>
                <a:gridCol w="865459"/>
                <a:gridCol w="865459"/>
                <a:gridCol w="865459"/>
                <a:gridCol w="865459"/>
                <a:gridCol w="865459"/>
                <a:gridCol w="865459"/>
                <a:gridCol w="865459"/>
                <a:gridCol w="865459"/>
                <a:gridCol w="865459"/>
                <a:gridCol w="865459"/>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27" name="TextBox 26">
            <a:hlinkClick r:id="rId2" action="ppaction://hlinksldjump"/>
          </p:cNvPr>
          <p:cNvSpPr txBox="1"/>
          <p:nvPr/>
        </p:nvSpPr>
        <p:spPr>
          <a:xfrm>
            <a:off x="386062" y="80576"/>
            <a:ext cx="85285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28" name="TextBox 27">
            <a:hlinkClick r:id="rId3" action="ppaction://hlinksldjump"/>
          </p:cNvPr>
          <p:cNvSpPr txBox="1"/>
          <p:nvPr/>
        </p:nvSpPr>
        <p:spPr>
          <a:xfrm>
            <a:off x="1255538" y="82094"/>
            <a:ext cx="848606"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29" name="TextBox 28">
            <a:hlinkClick r:id="rId4" action="ppaction://hlinksldjump"/>
          </p:cNvPr>
          <p:cNvSpPr txBox="1"/>
          <p:nvPr/>
        </p:nvSpPr>
        <p:spPr>
          <a:xfrm>
            <a:off x="2118196" y="81950"/>
            <a:ext cx="85350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30" name="TextBox 29">
            <a:hlinkClick r:id="rId5" action="ppaction://hlinksldjump"/>
          </p:cNvPr>
          <p:cNvSpPr txBox="1"/>
          <p:nvPr/>
        </p:nvSpPr>
        <p:spPr>
          <a:xfrm>
            <a:off x="2986577" y="81950"/>
            <a:ext cx="845056"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31" name="TextBox 30">
            <a:hlinkClick r:id="rId6" action="ppaction://hlinksldjump"/>
          </p:cNvPr>
          <p:cNvSpPr txBox="1"/>
          <p:nvPr/>
        </p:nvSpPr>
        <p:spPr>
          <a:xfrm>
            <a:off x="3850578" y="81950"/>
            <a:ext cx="84993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32" name="TextBox 31">
            <a:hlinkClick r:id="rId7" action="ppaction://hlinksldjump"/>
          </p:cNvPr>
          <p:cNvSpPr txBox="1"/>
          <p:nvPr/>
        </p:nvSpPr>
        <p:spPr>
          <a:xfrm>
            <a:off x="4722026" y="81950"/>
            <a:ext cx="84020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33" name="TextBox 32">
            <a:hlinkClick r:id="rId8" action="ppaction://hlinksldjump"/>
          </p:cNvPr>
          <p:cNvSpPr txBox="1"/>
          <p:nvPr/>
        </p:nvSpPr>
        <p:spPr>
          <a:xfrm>
            <a:off x="5588018" y="87054"/>
            <a:ext cx="836690" cy="335202"/>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34" name="TextBox 33">
            <a:hlinkClick r:id="rId9" action="ppaction://hlinksldjump"/>
          </p:cNvPr>
          <p:cNvSpPr txBox="1"/>
          <p:nvPr/>
        </p:nvSpPr>
        <p:spPr>
          <a:xfrm>
            <a:off x="6456726" y="81950"/>
            <a:ext cx="846375"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
        <p:nvSpPr>
          <p:cNvPr id="36" name="TextBox 35">
            <a:hlinkClick r:id="rId10" action="ppaction://hlinksldjump"/>
          </p:cNvPr>
          <p:cNvSpPr txBox="1"/>
          <p:nvPr/>
        </p:nvSpPr>
        <p:spPr>
          <a:xfrm>
            <a:off x="8177791" y="79362"/>
            <a:ext cx="842416"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10</a:t>
            </a:r>
            <a:endParaRPr lang="zh-CN" altLang="en-US" sz="1600" b="1" dirty="0">
              <a:latin typeface="Times New Roman" pitchFamily="18" charset="0"/>
              <a:cs typeface="Times New Roman" pitchFamily="18" charset="0"/>
            </a:endParaRPr>
          </a:p>
        </p:txBody>
      </p:sp>
      <p:sp>
        <p:nvSpPr>
          <p:cNvPr id="16" name="TextBox 15">
            <a:hlinkClick r:id="rId11" action="ppaction://hlinksldjump"/>
          </p:cNvPr>
          <p:cNvSpPr txBox="1"/>
          <p:nvPr/>
        </p:nvSpPr>
        <p:spPr>
          <a:xfrm>
            <a:off x="7313291" y="76846"/>
            <a:ext cx="84860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9</a:t>
            </a:r>
            <a:endParaRPr lang="zh-CN" altLang="en-US"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12210528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animEffect transition="in" filter="blinds(horizontal)">
                                      <p:cBhvr>
                                        <p:cTn id="7" dur="500"/>
                                        <p:tgtEl>
                                          <p:spTgt spid="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201899" y="748690"/>
            <a:ext cx="8770682" cy="3693319"/>
          </a:xfrm>
          <a:prstGeom prst="rect">
            <a:avLst/>
          </a:prstGeom>
        </p:spPr>
        <p:txBody>
          <a:bodyPr>
            <a:spAutoFit/>
          </a:bodyPr>
          <a:lstStyle/>
          <a:p>
            <a:pPr algn="just">
              <a:lnSpc>
                <a:spcPct val="150000"/>
              </a:lnSpc>
              <a:spcAft>
                <a:spcPts val="0"/>
              </a:spcAft>
            </a:pPr>
            <a:r>
              <a:rPr lang="en-US" altLang="zh-CN" sz="2600" kern="100" dirty="0" err="1">
                <a:solidFill>
                  <a:srgbClr val="0000FF"/>
                </a:solidFill>
                <a:latin typeface="华文细黑"/>
                <a:ea typeface="华文细黑"/>
                <a:cs typeface="Times New Roman"/>
              </a:rPr>
              <a:t>参考译文</a:t>
            </a:r>
            <a:r>
              <a:rPr lang="en-US" altLang="zh-CN" sz="2600" kern="100" dirty="0">
                <a:solidFill>
                  <a:srgbClr val="0000FF"/>
                </a:solidFill>
                <a:latin typeface="Times New Roman"/>
                <a:ea typeface="华文细黑"/>
                <a:cs typeface="Courier New"/>
              </a:rPr>
              <a:t> </a:t>
            </a:r>
          </a:p>
          <a:p>
            <a:pPr algn="just">
              <a:lnSpc>
                <a:spcPct val="150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尤</a:t>
            </a:r>
            <a:r>
              <a:rPr lang="zh-CN" altLang="zh-CN" sz="2600" kern="100" dirty="0">
                <a:latin typeface="Times New Roman"/>
                <a:ea typeface="华文细黑"/>
                <a:cs typeface="Times New Roman"/>
              </a:rPr>
              <a:t>世威，榆林卫人。他和哥哥世功、弟弟世禄三个人都以作战勇敢闻名于世。天启年间，世威累积官衔做了建昌营参将，被调去守卫墙子路。天启七年升任山海中部副总兵。宁远地区向朝廷报告有紧急情况发生，尤世威跟着大帅满桂赶去支援，在城东与敌奋战，立下战功，得到提拔和赏赐。</a:t>
            </a:r>
            <a:endParaRPr lang="zh-CN" altLang="zh-CN" sz="1050" kern="100" dirty="0">
              <a:effectLst/>
              <a:latin typeface="宋体"/>
              <a:cs typeface="Courier New"/>
            </a:endParaRPr>
          </a:p>
        </p:txBody>
      </p:sp>
      <p:sp>
        <p:nvSpPr>
          <p:cNvPr id="24"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25"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26" name="表格 25"/>
          <p:cNvGraphicFramePr>
            <a:graphicFrameLocks noGrp="1"/>
          </p:cNvGraphicFramePr>
          <p:nvPr>
            <p:extLst>
              <p:ext uri="{D42A27DB-BD31-4B8C-83A1-F6EECF244321}">
                <p14:modId xmlns:p14="http://schemas.microsoft.com/office/powerpoint/2010/main" val="2413702080"/>
              </p:ext>
            </p:extLst>
          </p:nvPr>
        </p:nvGraphicFramePr>
        <p:xfrm>
          <a:off x="381908" y="85780"/>
          <a:ext cx="8654590" cy="335280"/>
        </p:xfrm>
        <a:graphic>
          <a:graphicData uri="http://schemas.openxmlformats.org/drawingml/2006/table">
            <a:tbl>
              <a:tblPr firstRow="1" bandRow="1">
                <a:tableStyleId>{5C22544A-7EE6-4342-B048-85BDC9FD1C3A}</a:tableStyleId>
              </a:tblPr>
              <a:tblGrid>
                <a:gridCol w="865459"/>
                <a:gridCol w="865459"/>
                <a:gridCol w="865459"/>
                <a:gridCol w="865459"/>
                <a:gridCol w="865459"/>
                <a:gridCol w="865459"/>
                <a:gridCol w="865459"/>
                <a:gridCol w="865459"/>
                <a:gridCol w="865459"/>
                <a:gridCol w="865459"/>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27" name="TextBox 26">
            <a:hlinkClick r:id="rId2" action="ppaction://hlinksldjump"/>
          </p:cNvPr>
          <p:cNvSpPr txBox="1"/>
          <p:nvPr/>
        </p:nvSpPr>
        <p:spPr>
          <a:xfrm>
            <a:off x="386062" y="80576"/>
            <a:ext cx="85285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28" name="TextBox 27">
            <a:hlinkClick r:id="rId3" action="ppaction://hlinksldjump"/>
          </p:cNvPr>
          <p:cNvSpPr txBox="1"/>
          <p:nvPr/>
        </p:nvSpPr>
        <p:spPr>
          <a:xfrm>
            <a:off x="1255538" y="82094"/>
            <a:ext cx="848606"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29" name="TextBox 28">
            <a:hlinkClick r:id="rId4" action="ppaction://hlinksldjump"/>
          </p:cNvPr>
          <p:cNvSpPr txBox="1"/>
          <p:nvPr/>
        </p:nvSpPr>
        <p:spPr>
          <a:xfrm>
            <a:off x="2118196" y="81950"/>
            <a:ext cx="85350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30" name="TextBox 29">
            <a:hlinkClick r:id="rId5" action="ppaction://hlinksldjump"/>
          </p:cNvPr>
          <p:cNvSpPr txBox="1"/>
          <p:nvPr/>
        </p:nvSpPr>
        <p:spPr>
          <a:xfrm>
            <a:off x="2986577" y="81950"/>
            <a:ext cx="845056"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31" name="TextBox 30">
            <a:hlinkClick r:id="rId6" action="ppaction://hlinksldjump"/>
          </p:cNvPr>
          <p:cNvSpPr txBox="1"/>
          <p:nvPr/>
        </p:nvSpPr>
        <p:spPr>
          <a:xfrm>
            <a:off x="3850578" y="81950"/>
            <a:ext cx="84993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32" name="TextBox 31">
            <a:hlinkClick r:id="rId7" action="ppaction://hlinksldjump"/>
          </p:cNvPr>
          <p:cNvSpPr txBox="1"/>
          <p:nvPr/>
        </p:nvSpPr>
        <p:spPr>
          <a:xfrm>
            <a:off x="4722026" y="81950"/>
            <a:ext cx="84020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33" name="TextBox 32">
            <a:hlinkClick r:id="rId8" action="ppaction://hlinksldjump"/>
          </p:cNvPr>
          <p:cNvSpPr txBox="1"/>
          <p:nvPr/>
        </p:nvSpPr>
        <p:spPr>
          <a:xfrm>
            <a:off x="5588018" y="87054"/>
            <a:ext cx="836690" cy="335202"/>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34" name="TextBox 33">
            <a:hlinkClick r:id="rId9" action="ppaction://hlinksldjump"/>
          </p:cNvPr>
          <p:cNvSpPr txBox="1"/>
          <p:nvPr/>
        </p:nvSpPr>
        <p:spPr>
          <a:xfrm>
            <a:off x="6456726" y="81950"/>
            <a:ext cx="846375"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
        <p:nvSpPr>
          <p:cNvPr id="36" name="TextBox 35">
            <a:hlinkClick r:id="rId10" action="ppaction://hlinksldjump"/>
          </p:cNvPr>
          <p:cNvSpPr txBox="1"/>
          <p:nvPr/>
        </p:nvSpPr>
        <p:spPr>
          <a:xfrm>
            <a:off x="8177791" y="79362"/>
            <a:ext cx="842416"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10</a:t>
            </a:r>
            <a:endParaRPr lang="zh-CN" altLang="en-US" sz="1600" b="1" dirty="0">
              <a:latin typeface="Times New Roman" pitchFamily="18" charset="0"/>
              <a:cs typeface="Times New Roman" pitchFamily="18" charset="0"/>
            </a:endParaRPr>
          </a:p>
        </p:txBody>
      </p:sp>
      <p:sp>
        <p:nvSpPr>
          <p:cNvPr id="16" name="TextBox 15">
            <a:hlinkClick r:id="rId11" action="ppaction://hlinksldjump"/>
          </p:cNvPr>
          <p:cNvSpPr txBox="1"/>
          <p:nvPr/>
        </p:nvSpPr>
        <p:spPr>
          <a:xfrm>
            <a:off x="7313291" y="76846"/>
            <a:ext cx="84860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9</a:t>
            </a:r>
            <a:endParaRPr lang="zh-CN" altLang="en-US"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226057492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86659" y="543691"/>
            <a:ext cx="8770682" cy="4293483"/>
          </a:xfrm>
          <a:prstGeom prst="rect">
            <a:avLst/>
          </a:prstGeom>
        </p:spPr>
        <p:txBody>
          <a:bodyPr>
            <a:spAutoFit/>
          </a:bodyPr>
          <a:lstStyle/>
          <a:p>
            <a:pPr algn="just">
              <a:lnSpc>
                <a:spcPct val="150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崇祯</a:t>
            </a:r>
            <a:r>
              <a:rPr lang="zh-CN" altLang="zh-CN" sz="2600" kern="100" dirty="0">
                <a:latin typeface="Times New Roman"/>
                <a:ea typeface="华文细黑"/>
                <a:cs typeface="Times New Roman"/>
              </a:rPr>
              <a:t>二年，世威升任总兵官，镇守居庸、昌平。这年冬天，京城的军队严密防备，朝廷命令他率兵五千防守顺义。不久朝廷命令他返回驻地，防守保护皇陵。崇祯四年，他接替宋伟担任山海总兵官，累积升官的资历升任左都督</a:t>
            </a:r>
            <a:r>
              <a:rPr lang="zh-CN" altLang="zh-CN" sz="2600" kern="100" dirty="0" smtClean="0">
                <a:latin typeface="Times New Roman"/>
                <a:ea typeface="华文细黑"/>
                <a:cs typeface="Times New Roman"/>
              </a:rPr>
              <a:t>。</a:t>
            </a:r>
            <a:endParaRPr lang="en-US" altLang="zh-CN" sz="1050" kern="100" dirty="0" smtClean="0">
              <a:latin typeface="宋体"/>
              <a:cs typeface="Courier New"/>
            </a:endParaRPr>
          </a:p>
          <a:p>
            <a:pPr algn="just">
              <a:lnSpc>
                <a:spcPct val="150000"/>
              </a:lnSpc>
              <a:spcAft>
                <a:spcPts val="0"/>
              </a:spcAft>
            </a:pPr>
            <a:r>
              <a:rPr lang="en-US" altLang="zh-CN" sz="2600" dirty="0" smtClean="0">
                <a:latin typeface="Times New Roman"/>
                <a:ea typeface="华文细黑"/>
                <a:cs typeface="Times New Roman"/>
              </a:rPr>
              <a:t>       </a:t>
            </a:r>
            <a:r>
              <a:rPr lang="zh-CN" altLang="zh-CN" sz="2600" dirty="0" smtClean="0">
                <a:latin typeface="Times New Roman"/>
                <a:ea typeface="华文细黑"/>
                <a:cs typeface="Times New Roman"/>
              </a:rPr>
              <a:t>第二年正月</a:t>
            </a:r>
            <a:r>
              <a:rPr lang="zh-CN" altLang="zh-CN" sz="2600" dirty="0">
                <a:latin typeface="Times New Roman"/>
                <a:ea typeface="华文细黑"/>
                <a:cs typeface="Times New Roman"/>
              </a:rPr>
              <a:t>，贼寇攻下了凤阳。世威带领两千五百名骑兵前往，到达亳州。恰好碰上总督洪承畴出关讨贼，驻扎在信阳，洪承畴命令世威赶赴汝州</a:t>
            </a:r>
            <a:r>
              <a:rPr lang="zh-CN" altLang="zh-CN" sz="2600" dirty="0" smtClean="0">
                <a:latin typeface="Times New Roman"/>
                <a:ea typeface="华文细黑"/>
                <a:cs typeface="Times New Roman"/>
              </a:rPr>
              <a:t>。</a:t>
            </a:r>
            <a:r>
              <a:rPr lang="zh-CN" altLang="zh-CN" sz="2600" dirty="0">
                <a:latin typeface="Times New Roman"/>
                <a:ea typeface="华文细黑"/>
                <a:cs typeface="Times New Roman"/>
              </a:rPr>
              <a:t>他才到两天，承畴也来了。</a:t>
            </a:r>
            <a:endParaRPr lang="en-US" altLang="zh-CN" sz="2600" kern="100" dirty="0" smtClean="0">
              <a:latin typeface="Times New Roman"/>
              <a:ea typeface="华文细黑"/>
              <a:cs typeface="Times New Roman"/>
            </a:endParaRPr>
          </a:p>
        </p:txBody>
      </p:sp>
      <p:sp>
        <p:nvSpPr>
          <p:cNvPr id="24"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25"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26" name="表格 25"/>
          <p:cNvGraphicFramePr>
            <a:graphicFrameLocks noGrp="1"/>
          </p:cNvGraphicFramePr>
          <p:nvPr>
            <p:extLst>
              <p:ext uri="{D42A27DB-BD31-4B8C-83A1-F6EECF244321}">
                <p14:modId xmlns:p14="http://schemas.microsoft.com/office/powerpoint/2010/main" val="1884160347"/>
              </p:ext>
            </p:extLst>
          </p:nvPr>
        </p:nvGraphicFramePr>
        <p:xfrm>
          <a:off x="381908" y="85780"/>
          <a:ext cx="8654590" cy="335280"/>
        </p:xfrm>
        <a:graphic>
          <a:graphicData uri="http://schemas.openxmlformats.org/drawingml/2006/table">
            <a:tbl>
              <a:tblPr firstRow="1" bandRow="1">
                <a:tableStyleId>{5C22544A-7EE6-4342-B048-85BDC9FD1C3A}</a:tableStyleId>
              </a:tblPr>
              <a:tblGrid>
                <a:gridCol w="865459"/>
                <a:gridCol w="865459"/>
                <a:gridCol w="865459"/>
                <a:gridCol w="865459"/>
                <a:gridCol w="865459"/>
                <a:gridCol w="865459"/>
                <a:gridCol w="865459"/>
                <a:gridCol w="865459"/>
                <a:gridCol w="865459"/>
                <a:gridCol w="865459"/>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27" name="TextBox 26">
            <a:hlinkClick r:id="rId2" action="ppaction://hlinksldjump"/>
          </p:cNvPr>
          <p:cNvSpPr txBox="1"/>
          <p:nvPr/>
        </p:nvSpPr>
        <p:spPr>
          <a:xfrm>
            <a:off x="386062" y="80576"/>
            <a:ext cx="85285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28" name="TextBox 27">
            <a:hlinkClick r:id="rId3" action="ppaction://hlinksldjump"/>
          </p:cNvPr>
          <p:cNvSpPr txBox="1"/>
          <p:nvPr/>
        </p:nvSpPr>
        <p:spPr>
          <a:xfrm>
            <a:off x="1255538" y="82094"/>
            <a:ext cx="848606"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29" name="TextBox 28">
            <a:hlinkClick r:id="rId4" action="ppaction://hlinksldjump"/>
          </p:cNvPr>
          <p:cNvSpPr txBox="1"/>
          <p:nvPr/>
        </p:nvSpPr>
        <p:spPr>
          <a:xfrm>
            <a:off x="2118196" y="81950"/>
            <a:ext cx="85350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30" name="TextBox 29">
            <a:hlinkClick r:id="rId5" action="ppaction://hlinksldjump"/>
          </p:cNvPr>
          <p:cNvSpPr txBox="1"/>
          <p:nvPr/>
        </p:nvSpPr>
        <p:spPr>
          <a:xfrm>
            <a:off x="2986577" y="81950"/>
            <a:ext cx="845056"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31" name="TextBox 30">
            <a:hlinkClick r:id="rId6" action="ppaction://hlinksldjump"/>
          </p:cNvPr>
          <p:cNvSpPr txBox="1"/>
          <p:nvPr/>
        </p:nvSpPr>
        <p:spPr>
          <a:xfrm>
            <a:off x="3850578" y="81950"/>
            <a:ext cx="84993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32" name="TextBox 31">
            <a:hlinkClick r:id="rId7" action="ppaction://hlinksldjump"/>
          </p:cNvPr>
          <p:cNvSpPr txBox="1"/>
          <p:nvPr/>
        </p:nvSpPr>
        <p:spPr>
          <a:xfrm>
            <a:off x="4722026" y="81950"/>
            <a:ext cx="84020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33" name="TextBox 32">
            <a:hlinkClick r:id="rId8" action="ppaction://hlinksldjump"/>
          </p:cNvPr>
          <p:cNvSpPr txBox="1"/>
          <p:nvPr/>
        </p:nvSpPr>
        <p:spPr>
          <a:xfrm>
            <a:off x="5588018" y="87054"/>
            <a:ext cx="836690" cy="335202"/>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34" name="TextBox 33">
            <a:hlinkClick r:id="rId9" action="ppaction://hlinksldjump"/>
          </p:cNvPr>
          <p:cNvSpPr txBox="1"/>
          <p:nvPr/>
        </p:nvSpPr>
        <p:spPr>
          <a:xfrm>
            <a:off x="6456726" y="81950"/>
            <a:ext cx="846375"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
        <p:nvSpPr>
          <p:cNvPr id="36" name="TextBox 35">
            <a:hlinkClick r:id="rId10" action="ppaction://hlinksldjump"/>
          </p:cNvPr>
          <p:cNvSpPr txBox="1"/>
          <p:nvPr/>
        </p:nvSpPr>
        <p:spPr>
          <a:xfrm>
            <a:off x="8177791" y="79362"/>
            <a:ext cx="842416"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10</a:t>
            </a:r>
            <a:endParaRPr lang="zh-CN" altLang="en-US" sz="1600" b="1" dirty="0">
              <a:latin typeface="Times New Roman" pitchFamily="18" charset="0"/>
              <a:cs typeface="Times New Roman" pitchFamily="18" charset="0"/>
            </a:endParaRPr>
          </a:p>
        </p:txBody>
      </p:sp>
      <p:sp>
        <p:nvSpPr>
          <p:cNvPr id="16" name="TextBox 15">
            <a:hlinkClick r:id="rId11" action="ppaction://hlinksldjump"/>
          </p:cNvPr>
          <p:cNvSpPr txBox="1"/>
          <p:nvPr/>
        </p:nvSpPr>
        <p:spPr>
          <a:xfrm>
            <a:off x="7313291" y="76846"/>
            <a:ext cx="84860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9</a:t>
            </a:r>
            <a:endParaRPr lang="zh-CN" altLang="en-US"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23824637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42806" y="581791"/>
            <a:ext cx="8858389" cy="4293483"/>
          </a:xfrm>
          <a:prstGeom prst="rect">
            <a:avLst/>
          </a:prstGeom>
        </p:spPr>
        <p:txBody>
          <a:bodyPr>
            <a:spAutoFit/>
          </a:bodyPr>
          <a:lstStyle/>
          <a:p>
            <a:pPr algn="just">
              <a:lnSpc>
                <a:spcPct val="150000"/>
              </a:lnSpc>
              <a:spcAft>
                <a:spcPts val="0"/>
              </a:spcAft>
            </a:pPr>
            <a:r>
              <a:rPr lang="zh-CN" altLang="zh-CN" sz="2600" dirty="0">
                <a:latin typeface="Times New Roman"/>
                <a:ea typeface="华文细黑"/>
                <a:cs typeface="Times New Roman"/>
              </a:rPr>
              <a:t>当时贼寇看到河南的官兵势力强盛，都跑到关中去了。因为世威的部下都是精兵强将，承畴让他和参将徐来朝分别驻守在永宁、卢氏一带的山里，以便扼守雒南兰草川、朱阳关的险要之地。等承畴入关后，贼寇躲开他向南逃，又从蓝田逃到卢氏一带来</a:t>
            </a:r>
            <a:r>
              <a:rPr lang="zh-CN" altLang="zh-CN" sz="2600" dirty="0" smtClean="0">
                <a:latin typeface="Times New Roman"/>
                <a:ea typeface="华文细黑"/>
                <a:cs typeface="Times New Roman"/>
              </a:rPr>
              <a:t>。</a:t>
            </a:r>
            <a:r>
              <a:rPr lang="zh-CN" altLang="zh-CN" sz="2600" dirty="0">
                <a:latin typeface="Times New Roman"/>
                <a:ea typeface="华文细黑"/>
                <a:cs typeface="Times New Roman"/>
              </a:rPr>
              <a:t>他们被世威拦截后，又逃进商、雒一带的山中。世威的军队在野外驻扎久了，军中瘟疫流行，跟贼兵交战失利</a:t>
            </a:r>
            <a:r>
              <a:rPr lang="zh-CN" altLang="zh-CN" sz="2600" dirty="0" smtClean="0">
                <a:latin typeface="Times New Roman"/>
                <a:ea typeface="华文细黑"/>
                <a:cs typeface="Times New Roman"/>
              </a:rPr>
              <a:t>。</a:t>
            </a:r>
            <a:r>
              <a:rPr lang="zh-CN" altLang="zh-CN" sz="2600" dirty="0">
                <a:latin typeface="Times New Roman"/>
                <a:ea typeface="华文细黑"/>
                <a:cs typeface="Times New Roman"/>
              </a:rPr>
              <a:t>世威及游击将军刘肇基、罗岱都身负</a:t>
            </a:r>
            <a:r>
              <a:rPr lang="zh-CN" altLang="zh-CN" sz="2600" dirty="0" smtClean="0">
                <a:latin typeface="Times New Roman"/>
                <a:ea typeface="华文细黑"/>
                <a:cs typeface="Times New Roman"/>
              </a:rPr>
              <a:t>重伤</a:t>
            </a:r>
            <a:r>
              <a:rPr lang="en-US" altLang="zh-CN" sz="2600" dirty="0" smtClean="0">
                <a:latin typeface="Times New Roman"/>
                <a:ea typeface="华文细黑"/>
                <a:cs typeface="Times New Roman"/>
              </a:rPr>
              <a:t>,</a:t>
            </a:r>
            <a:r>
              <a:rPr lang="zh-CN" altLang="zh-CN" sz="2600" dirty="0" smtClean="0">
                <a:latin typeface="Times New Roman"/>
                <a:ea typeface="华文细黑"/>
                <a:cs typeface="Times New Roman"/>
              </a:rPr>
              <a:t>军队</a:t>
            </a:r>
            <a:r>
              <a:rPr lang="zh-CN" altLang="zh-CN" sz="2600" dirty="0">
                <a:latin typeface="Times New Roman"/>
                <a:ea typeface="华文细黑"/>
                <a:cs typeface="Times New Roman"/>
              </a:rPr>
              <a:t>大败</a:t>
            </a:r>
            <a:r>
              <a:rPr lang="zh-CN" altLang="zh-CN" sz="2600" dirty="0" smtClean="0">
                <a:latin typeface="Times New Roman"/>
                <a:ea typeface="华文细黑"/>
                <a:cs typeface="Times New Roman"/>
              </a:rPr>
              <a:t>。</a:t>
            </a:r>
            <a:endParaRPr lang="en-US" altLang="zh-CN" sz="2600" dirty="0" smtClean="0">
              <a:latin typeface="Times New Roman"/>
              <a:ea typeface="华文细黑"/>
              <a:cs typeface="Times New Roman"/>
            </a:endParaRPr>
          </a:p>
        </p:txBody>
      </p:sp>
      <p:sp>
        <p:nvSpPr>
          <p:cNvPr id="24"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25"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26" name="表格 25"/>
          <p:cNvGraphicFramePr>
            <a:graphicFrameLocks noGrp="1"/>
          </p:cNvGraphicFramePr>
          <p:nvPr>
            <p:extLst>
              <p:ext uri="{D42A27DB-BD31-4B8C-83A1-F6EECF244321}">
                <p14:modId xmlns:p14="http://schemas.microsoft.com/office/powerpoint/2010/main" val="2336307254"/>
              </p:ext>
            </p:extLst>
          </p:nvPr>
        </p:nvGraphicFramePr>
        <p:xfrm>
          <a:off x="381908" y="85780"/>
          <a:ext cx="8654590" cy="335280"/>
        </p:xfrm>
        <a:graphic>
          <a:graphicData uri="http://schemas.openxmlformats.org/drawingml/2006/table">
            <a:tbl>
              <a:tblPr firstRow="1" bandRow="1">
                <a:tableStyleId>{5C22544A-7EE6-4342-B048-85BDC9FD1C3A}</a:tableStyleId>
              </a:tblPr>
              <a:tblGrid>
                <a:gridCol w="865459"/>
                <a:gridCol w="865459"/>
                <a:gridCol w="865459"/>
                <a:gridCol w="865459"/>
                <a:gridCol w="865459"/>
                <a:gridCol w="865459"/>
                <a:gridCol w="865459"/>
                <a:gridCol w="865459"/>
                <a:gridCol w="865459"/>
                <a:gridCol w="865459"/>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27" name="TextBox 26">
            <a:hlinkClick r:id="rId2" action="ppaction://hlinksldjump"/>
          </p:cNvPr>
          <p:cNvSpPr txBox="1"/>
          <p:nvPr/>
        </p:nvSpPr>
        <p:spPr>
          <a:xfrm>
            <a:off x="386062" y="80576"/>
            <a:ext cx="85285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28" name="TextBox 27">
            <a:hlinkClick r:id="rId3" action="ppaction://hlinksldjump"/>
          </p:cNvPr>
          <p:cNvSpPr txBox="1"/>
          <p:nvPr/>
        </p:nvSpPr>
        <p:spPr>
          <a:xfrm>
            <a:off x="1255538" y="82094"/>
            <a:ext cx="848606"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29" name="TextBox 28">
            <a:hlinkClick r:id="rId4" action="ppaction://hlinksldjump"/>
          </p:cNvPr>
          <p:cNvSpPr txBox="1"/>
          <p:nvPr/>
        </p:nvSpPr>
        <p:spPr>
          <a:xfrm>
            <a:off x="2118196" y="81950"/>
            <a:ext cx="85350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30" name="TextBox 29">
            <a:hlinkClick r:id="rId5" action="ppaction://hlinksldjump"/>
          </p:cNvPr>
          <p:cNvSpPr txBox="1"/>
          <p:nvPr/>
        </p:nvSpPr>
        <p:spPr>
          <a:xfrm>
            <a:off x="2986577" y="81950"/>
            <a:ext cx="845056"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31" name="TextBox 30">
            <a:hlinkClick r:id="rId6" action="ppaction://hlinksldjump"/>
          </p:cNvPr>
          <p:cNvSpPr txBox="1"/>
          <p:nvPr/>
        </p:nvSpPr>
        <p:spPr>
          <a:xfrm>
            <a:off x="3850578" y="81950"/>
            <a:ext cx="84993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32" name="TextBox 31">
            <a:hlinkClick r:id="rId7" action="ppaction://hlinksldjump"/>
          </p:cNvPr>
          <p:cNvSpPr txBox="1"/>
          <p:nvPr/>
        </p:nvSpPr>
        <p:spPr>
          <a:xfrm>
            <a:off x="4722026" y="81950"/>
            <a:ext cx="84020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33" name="TextBox 32">
            <a:hlinkClick r:id="rId8" action="ppaction://hlinksldjump"/>
          </p:cNvPr>
          <p:cNvSpPr txBox="1"/>
          <p:nvPr/>
        </p:nvSpPr>
        <p:spPr>
          <a:xfrm>
            <a:off x="5588018" y="87054"/>
            <a:ext cx="836690" cy="335202"/>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34" name="TextBox 33">
            <a:hlinkClick r:id="rId9" action="ppaction://hlinksldjump"/>
          </p:cNvPr>
          <p:cNvSpPr txBox="1"/>
          <p:nvPr/>
        </p:nvSpPr>
        <p:spPr>
          <a:xfrm>
            <a:off x="6456726" y="81950"/>
            <a:ext cx="846375"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
        <p:nvSpPr>
          <p:cNvPr id="36" name="TextBox 35">
            <a:hlinkClick r:id="rId10" action="ppaction://hlinksldjump"/>
          </p:cNvPr>
          <p:cNvSpPr txBox="1"/>
          <p:nvPr/>
        </p:nvSpPr>
        <p:spPr>
          <a:xfrm>
            <a:off x="8177791" y="79362"/>
            <a:ext cx="842416"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10</a:t>
            </a:r>
            <a:endParaRPr lang="zh-CN" altLang="en-US" sz="1600" b="1" dirty="0">
              <a:latin typeface="Times New Roman" pitchFamily="18" charset="0"/>
              <a:cs typeface="Times New Roman" pitchFamily="18" charset="0"/>
            </a:endParaRPr>
          </a:p>
        </p:txBody>
      </p:sp>
      <p:sp>
        <p:nvSpPr>
          <p:cNvPr id="16" name="TextBox 15">
            <a:hlinkClick r:id="rId11" action="ppaction://hlinksldjump"/>
          </p:cNvPr>
          <p:cNvSpPr txBox="1"/>
          <p:nvPr/>
        </p:nvSpPr>
        <p:spPr>
          <a:xfrm>
            <a:off x="7313291" y="76846"/>
            <a:ext cx="84860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9</a:t>
            </a:r>
            <a:endParaRPr lang="zh-CN" altLang="en-US"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28282281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201899" y="543691"/>
            <a:ext cx="8770682" cy="4217565"/>
          </a:xfrm>
          <a:prstGeom prst="rect">
            <a:avLst/>
          </a:prstGeom>
        </p:spPr>
        <p:txBody>
          <a:bodyPr>
            <a:spAutoFit/>
          </a:bodyPr>
          <a:lstStyle/>
          <a:p>
            <a:pPr algn="just">
              <a:lnSpc>
                <a:spcPct val="150000"/>
              </a:lnSpc>
              <a:spcAft>
                <a:spcPts val="0"/>
              </a:spcAft>
            </a:pPr>
            <a:r>
              <a:rPr lang="zh-CN" altLang="zh-CN" sz="2600" kern="100" dirty="0">
                <a:latin typeface="Times New Roman"/>
                <a:ea typeface="华文细黑"/>
                <a:cs typeface="Times New Roman"/>
              </a:rPr>
              <a:t>贼寇于是越过卢氏，直奔永宁。这件事被朝廷知道后，</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朝廷</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下令解除了世威的职务，让他听候查处。崇祯十年，宣大总督卢象升说：</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世威善于安抚士卒，懂得军事，只是因为他的几千外调来的士兵久守荒山，疾病发作，才交战失利。现在正值用兵之时，不用他是可惜的。</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朝廷于是命令世威到卢象升的大军中贡献自己的力量。等到象升战死，世威自请罢免官职，回家去了。</a:t>
            </a:r>
            <a:endParaRPr lang="zh-CN" altLang="zh-CN" sz="1050" kern="100" dirty="0">
              <a:effectLst/>
              <a:latin typeface="宋体"/>
              <a:cs typeface="Courier New"/>
            </a:endParaRPr>
          </a:p>
        </p:txBody>
      </p:sp>
      <p:sp>
        <p:nvSpPr>
          <p:cNvPr id="24"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25"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26" name="表格 25"/>
          <p:cNvGraphicFramePr>
            <a:graphicFrameLocks noGrp="1"/>
          </p:cNvGraphicFramePr>
          <p:nvPr>
            <p:extLst>
              <p:ext uri="{D42A27DB-BD31-4B8C-83A1-F6EECF244321}">
                <p14:modId xmlns:p14="http://schemas.microsoft.com/office/powerpoint/2010/main" val="149350166"/>
              </p:ext>
            </p:extLst>
          </p:nvPr>
        </p:nvGraphicFramePr>
        <p:xfrm>
          <a:off x="381908" y="85780"/>
          <a:ext cx="8654590" cy="335280"/>
        </p:xfrm>
        <a:graphic>
          <a:graphicData uri="http://schemas.openxmlformats.org/drawingml/2006/table">
            <a:tbl>
              <a:tblPr firstRow="1" bandRow="1">
                <a:tableStyleId>{5C22544A-7EE6-4342-B048-85BDC9FD1C3A}</a:tableStyleId>
              </a:tblPr>
              <a:tblGrid>
                <a:gridCol w="865459"/>
                <a:gridCol w="865459"/>
                <a:gridCol w="865459"/>
                <a:gridCol w="865459"/>
                <a:gridCol w="865459"/>
                <a:gridCol w="865459"/>
                <a:gridCol w="865459"/>
                <a:gridCol w="865459"/>
                <a:gridCol w="865459"/>
                <a:gridCol w="865459"/>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27" name="TextBox 26">
            <a:hlinkClick r:id="rId2" action="ppaction://hlinksldjump"/>
          </p:cNvPr>
          <p:cNvSpPr txBox="1"/>
          <p:nvPr/>
        </p:nvSpPr>
        <p:spPr>
          <a:xfrm>
            <a:off x="386062" y="80576"/>
            <a:ext cx="85285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28" name="TextBox 27">
            <a:hlinkClick r:id="rId3" action="ppaction://hlinksldjump"/>
          </p:cNvPr>
          <p:cNvSpPr txBox="1"/>
          <p:nvPr/>
        </p:nvSpPr>
        <p:spPr>
          <a:xfrm>
            <a:off x="1255538" y="82094"/>
            <a:ext cx="848606"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29" name="TextBox 28">
            <a:hlinkClick r:id="rId4" action="ppaction://hlinksldjump"/>
          </p:cNvPr>
          <p:cNvSpPr txBox="1"/>
          <p:nvPr/>
        </p:nvSpPr>
        <p:spPr>
          <a:xfrm>
            <a:off x="2118196" y="81950"/>
            <a:ext cx="85350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30" name="TextBox 29">
            <a:hlinkClick r:id="rId5" action="ppaction://hlinksldjump"/>
          </p:cNvPr>
          <p:cNvSpPr txBox="1"/>
          <p:nvPr/>
        </p:nvSpPr>
        <p:spPr>
          <a:xfrm>
            <a:off x="2986577" y="81950"/>
            <a:ext cx="845056"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31" name="TextBox 30">
            <a:hlinkClick r:id="rId6" action="ppaction://hlinksldjump"/>
          </p:cNvPr>
          <p:cNvSpPr txBox="1"/>
          <p:nvPr/>
        </p:nvSpPr>
        <p:spPr>
          <a:xfrm>
            <a:off x="3850578" y="81950"/>
            <a:ext cx="84993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32" name="TextBox 31">
            <a:hlinkClick r:id="rId7" action="ppaction://hlinksldjump"/>
          </p:cNvPr>
          <p:cNvSpPr txBox="1"/>
          <p:nvPr/>
        </p:nvSpPr>
        <p:spPr>
          <a:xfrm>
            <a:off x="4722026" y="81950"/>
            <a:ext cx="84020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33" name="TextBox 32">
            <a:hlinkClick r:id="rId8" action="ppaction://hlinksldjump"/>
          </p:cNvPr>
          <p:cNvSpPr txBox="1"/>
          <p:nvPr/>
        </p:nvSpPr>
        <p:spPr>
          <a:xfrm>
            <a:off x="5588018" y="87054"/>
            <a:ext cx="836690" cy="335202"/>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34" name="TextBox 33">
            <a:hlinkClick r:id="rId9" action="ppaction://hlinksldjump"/>
          </p:cNvPr>
          <p:cNvSpPr txBox="1"/>
          <p:nvPr/>
        </p:nvSpPr>
        <p:spPr>
          <a:xfrm>
            <a:off x="6456726" y="81950"/>
            <a:ext cx="846375"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
        <p:nvSpPr>
          <p:cNvPr id="36" name="TextBox 35">
            <a:hlinkClick r:id="rId10" action="ppaction://hlinksldjump"/>
          </p:cNvPr>
          <p:cNvSpPr txBox="1"/>
          <p:nvPr/>
        </p:nvSpPr>
        <p:spPr>
          <a:xfrm>
            <a:off x="8177791" y="79362"/>
            <a:ext cx="842416"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10</a:t>
            </a:r>
            <a:endParaRPr lang="zh-CN" altLang="en-US" sz="1600" b="1" dirty="0">
              <a:latin typeface="Times New Roman" pitchFamily="18" charset="0"/>
              <a:cs typeface="Times New Roman" pitchFamily="18" charset="0"/>
            </a:endParaRPr>
          </a:p>
        </p:txBody>
      </p:sp>
      <p:sp>
        <p:nvSpPr>
          <p:cNvPr id="16" name="TextBox 15">
            <a:hlinkClick r:id="rId11" action="ppaction://hlinksldjump"/>
          </p:cNvPr>
          <p:cNvSpPr txBox="1"/>
          <p:nvPr/>
        </p:nvSpPr>
        <p:spPr>
          <a:xfrm>
            <a:off x="7313291" y="76846"/>
            <a:ext cx="84860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9</a:t>
            </a:r>
            <a:endParaRPr lang="zh-CN" altLang="en-US"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289459587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24"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25" name="表格 24"/>
          <p:cNvGraphicFramePr>
            <a:graphicFrameLocks noGrp="1"/>
          </p:cNvGraphicFramePr>
          <p:nvPr>
            <p:extLst>
              <p:ext uri="{D42A27DB-BD31-4B8C-83A1-F6EECF244321}">
                <p14:modId xmlns:p14="http://schemas.microsoft.com/office/powerpoint/2010/main" val="3258687584"/>
              </p:ext>
            </p:extLst>
          </p:nvPr>
        </p:nvGraphicFramePr>
        <p:xfrm>
          <a:off x="381908" y="85780"/>
          <a:ext cx="8654590" cy="335280"/>
        </p:xfrm>
        <a:graphic>
          <a:graphicData uri="http://schemas.openxmlformats.org/drawingml/2006/table">
            <a:tbl>
              <a:tblPr firstRow="1" bandRow="1">
                <a:tableStyleId>{5C22544A-7EE6-4342-B048-85BDC9FD1C3A}</a:tableStyleId>
              </a:tblPr>
              <a:tblGrid>
                <a:gridCol w="865459"/>
                <a:gridCol w="865459"/>
                <a:gridCol w="865459"/>
                <a:gridCol w="865459"/>
                <a:gridCol w="865459"/>
                <a:gridCol w="865459"/>
                <a:gridCol w="865459"/>
                <a:gridCol w="865459"/>
                <a:gridCol w="865459"/>
                <a:gridCol w="865459"/>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26" name="TextBox 25">
            <a:hlinkClick r:id="rId2" action="ppaction://hlinksldjump"/>
          </p:cNvPr>
          <p:cNvSpPr txBox="1"/>
          <p:nvPr/>
        </p:nvSpPr>
        <p:spPr>
          <a:xfrm>
            <a:off x="386062" y="80576"/>
            <a:ext cx="85285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27" name="TextBox 26">
            <a:hlinkClick r:id="rId3" action="ppaction://hlinksldjump"/>
          </p:cNvPr>
          <p:cNvSpPr txBox="1"/>
          <p:nvPr/>
        </p:nvSpPr>
        <p:spPr>
          <a:xfrm>
            <a:off x="1255538" y="82094"/>
            <a:ext cx="848606"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28" name="TextBox 27">
            <a:hlinkClick r:id="rId4" action="ppaction://hlinksldjump"/>
          </p:cNvPr>
          <p:cNvSpPr txBox="1"/>
          <p:nvPr/>
        </p:nvSpPr>
        <p:spPr>
          <a:xfrm>
            <a:off x="2118196" y="81950"/>
            <a:ext cx="85350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29" name="TextBox 28">
            <a:hlinkClick r:id="rId5" action="ppaction://hlinksldjump"/>
          </p:cNvPr>
          <p:cNvSpPr txBox="1"/>
          <p:nvPr/>
        </p:nvSpPr>
        <p:spPr>
          <a:xfrm>
            <a:off x="2986577" y="81950"/>
            <a:ext cx="845056"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30" name="TextBox 29">
            <a:hlinkClick r:id="rId6" action="ppaction://hlinksldjump"/>
          </p:cNvPr>
          <p:cNvSpPr txBox="1"/>
          <p:nvPr/>
        </p:nvSpPr>
        <p:spPr>
          <a:xfrm>
            <a:off x="3850578" y="81950"/>
            <a:ext cx="84993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31" name="TextBox 30">
            <a:hlinkClick r:id="rId7" action="ppaction://hlinksldjump"/>
          </p:cNvPr>
          <p:cNvSpPr txBox="1"/>
          <p:nvPr/>
        </p:nvSpPr>
        <p:spPr>
          <a:xfrm>
            <a:off x="4722026" y="81950"/>
            <a:ext cx="84020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32" name="TextBox 31">
            <a:hlinkClick r:id="rId8" action="ppaction://hlinksldjump"/>
          </p:cNvPr>
          <p:cNvSpPr txBox="1"/>
          <p:nvPr/>
        </p:nvSpPr>
        <p:spPr>
          <a:xfrm>
            <a:off x="5588018" y="87054"/>
            <a:ext cx="836690" cy="335202"/>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33" name="TextBox 32">
            <a:hlinkClick r:id="rId9" action="ppaction://hlinksldjump"/>
          </p:cNvPr>
          <p:cNvSpPr txBox="1"/>
          <p:nvPr/>
        </p:nvSpPr>
        <p:spPr>
          <a:xfrm>
            <a:off x="6456726" y="81950"/>
            <a:ext cx="846375"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
        <p:nvSpPr>
          <p:cNvPr id="35" name="TextBox 34">
            <a:hlinkClick r:id="rId10" action="ppaction://hlinksldjump"/>
          </p:cNvPr>
          <p:cNvSpPr txBox="1"/>
          <p:nvPr/>
        </p:nvSpPr>
        <p:spPr>
          <a:xfrm>
            <a:off x="8177791" y="79362"/>
            <a:ext cx="842416"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10</a:t>
            </a:r>
            <a:endParaRPr lang="zh-CN" altLang="en-US" sz="1600" b="1" dirty="0">
              <a:latin typeface="Times New Roman" pitchFamily="18" charset="0"/>
              <a:cs typeface="Times New Roman" pitchFamily="18" charset="0"/>
            </a:endParaRPr>
          </a:p>
        </p:txBody>
      </p:sp>
      <p:sp>
        <p:nvSpPr>
          <p:cNvPr id="3" name="矩形 2"/>
          <p:cNvSpPr/>
          <p:nvPr/>
        </p:nvSpPr>
        <p:spPr>
          <a:xfrm>
            <a:off x="230885" y="661442"/>
            <a:ext cx="8733982" cy="3093154"/>
          </a:xfrm>
          <a:prstGeom prst="rect">
            <a:avLst/>
          </a:prstGeom>
        </p:spPr>
        <p:txBody>
          <a:bodyPr>
            <a:spAutoFit/>
          </a:bodyPr>
          <a:lstStyle/>
          <a:p>
            <a:pPr algn="just">
              <a:lnSpc>
                <a:spcPct val="150000"/>
              </a:lnSpc>
              <a:spcAft>
                <a:spcPts val="0"/>
              </a:spcAft>
            </a:pPr>
            <a:r>
              <a:rPr lang="en-US" altLang="zh-CN" sz="2600" kern="100" dirty="0">
                <a:latin typeface="Times New Roman"/>
                <a:ea typeface="华文细黑"/>
                <a:cs typeface="Courier New"/>
              </a:rPr>
              <a:t>2.</a:t>
            </a:r>
            <a:r>
              <a:rPr lang="zh-CN" altLang="zh-CN" sz="2600" kern="100" dirty="0">
                <a:latin typeface="Times New Roman"/>
                <a:ea typeface="华文细黑"/>
                <a:cs typeface="Times New Roman"/>
              </a:rPr>
              <a:t>树难去易</a:t>
            </a:r>
            <a:endParaRPr lang="zh-CN" altLang="zh-CN" sz="2600" kern="100" dirty="0">
              <a:latin typeface="宋体"/>
              <a:cs typeface="Courier New"/>
            </a:endParaRPr>
          </a:p>
          <a:p>
            <a:pPr algn="just">
              <a:lnSpc>
                <a:spcPct val="150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夫</a:t>
            </a:r>
            <a:r>
              <a:rPr lang="zh-CN" altLang="zh-CN" sz="2600" kern="100" dirty="0" smtClean="0">
                <a:latin typeface="宋体"/>
                <a:ea typeface="Times New Roman"/>
                <a:cs typeface="Courier New"/>
              </a:rPr>
              <a:t> </a:t>
            </a:r>
            <a:r>
              <a:rPr lang="zh-CN" altLang="zh-CN" sz="2600" kern="100" dirty="0">
                <a:latin typeface="Times New Roman"/>
                <a:ea typeface="华文细黑"/>
                <a:cs typeface="Times New Roman"/>
              </a:rPr>
              <a:t>杨</a:t>
            </a:r>
            <a:r>
              <a:rPr lang="zh-CN" altLang="zh-CN" sz="2600" kern="100" dirty="0">
                <a:latin typeface="宋体"/>
                <a:ea typeface="Times New Roman"/>
                <a:cs typeface="Courier New"/>
              </a:rPr>
              <a:t> </a:t>
            </a:r>
            <a:r>
              <a:rPr lang="zh-CN" altLang="zh-CN" sz="2600" kern="100" dirty="0">
                <a:latin typeface="Times New Roman"/>
                <a:ea typeface="华文细黑"/>
                <a:cs typeface="Times New Roman"/>
              </a:rPr>
              <a:t>横</a:t>
            </a:r>
            <a:r>
              <a:rPr lang="zh-CN" altLang="zh-CN" sz="2600" kern="100" dirty="0">
                <a:latin typeface="宋体"/>
                <a:ea typeface="Times New Roman"/>
                <a:cs typeface="Courier New"/>
              </a:rPr>
              <a:t> </a:t>
            </a:r>
            <a:r>
              <a:rPr lang="zh-CN" altLang="zh-CN" sz="2600" kern="100" dirty="0">
                <a:latin typeface="Times New Roman"/>
                <a:ea typeface="华文细黑"/>
                <a:cs typeface="Times New Roman"/>
              </a:rPr>
              <a:t>树</a:t>
            </a:r>
            <a:r>
              <a:rPr lang="zh-CN" altLang="zh-CN" sz="2600" kern="100" dirty="0">
                <a:latin typeface="宋体"/>
                <a:ea typeface="Times New Roman"/>
                <a:cs typeface="Courier New"/>
              </a:rPr>
              <a:t> </a:t>
            </a:r>
            <a:r>
              <a:rPr lang="zh-CN" altLang="zh-CN" sz="2600" kern="100" dirty="0">
                <a:latin typeface="Times New Roman"/>
                <a:ea typeface="华文细黑"/>
                <a:cs typeface="Times New Roman"/>
              </a:rPr>
              <a:t>之</a:t>
            </a:r>
            <a:r>
              <a:rPr lang="zh-CN" altLang="zh-CN" sz="2600" kern="100" dirty="0">
                <a:latin typeface="宋体"/>
                <a:ea typeface="Times New Roman"/>
                <a:cs typeface="Courier New"/>
              </a:rPr>
              <a:t> </a:t>
            </a:r>
            <a:r>
              <a:rPr lang="zh-CN" altLang="zh-CN" sz="2600" kern="100" dirty="0">
                <a:latin typeface="Times New Roman"/>
                <a:ea typeface="华文细黑"/>
                <a:cs typeface="Times New Roman"/>
              </a:rPr>
              <a:t>即</a:t>
            </a:r>
            <a:r>
              <a:rPr lang="zh-CN" altLang="zh-CN" sz="2600" kern="100" dirty="0">
                <a:latin typeface="宋体"/>
                <a:ea typeface="Times New Roman"/>
                <a:cs typeface="Courier New"/>
              </a:rPr>
              <a:t> </a:t>
            </a:r>
            <a:r>
              <a:rPr lang="zh-CN" altLang="zh-CN" sz="2600" kern="100" dirty="0">
                <a:latin typeface="Times New Roman"/>
                <a:ea typeface="华文细黑"/>
                <a:cs typeface="Times New Roman"/>
              </a:rPr>
              <a:t>生</a:t>
            </a:r>
            <a:r>
              <a:rPr lang="zh-CN" altLang="zh-CN" sz="2600" kern="100" dirty="0">
                <a:latin typeface="宋体"/>
                <a:ea typeface="Times New Roman"/>
                <a:cs typeface="Courier New"/>
              </a:rPr>
              <a:t> </a:t>
            </a:r>
            <a:r>
              <a:rPr lang="zh-CN" altLang="zh-CN" sz="2600" kern="100" dirty="0">
                <a:latin typeface="Times New Roman"/>
                <a:ea typeface="华文细黑"/>
                <a:cs typeface="Times New Roman"/>
              </a:rPr>
              <a:t>倒</a:t>
            </a:r>
            <a:r>
              <a:rPr lang="zh-CN" altLang="zh-CN" sz="2600" kern="100" dirty="0">
                <a:latin typeface="宋体"/>
                <a:ea typeface="Times New Roman"/>
                <a:cs typeface="Courier New"/>
              </a:rPr>
              <a:t> </a:t>
            </a:r>
            <a:r>
              <a:rPr lang="zh-CN" altLang="zh-CN" sz="2600" kern="100" dirty="0">
                <a:latin typeface="Times New Roman"/>
                <a:ea typeface="华文细黑"/>
                <a:cs typeface="Times New Roman"/>
              </a:rPr>
              <a:t>树</a:t>
            </a:r>
            <a:r>
              <a:rPr lang="zh-CN" altLang="zh-CN" sz="2600" kern="100" dirty="0">
                <a:latin typeface="宋体"/>
                <a:ea typeface="Times New Roman"/>
                <a:cs typeface="Courier New"/>
              </a:rPr>
              <a:t> </a:t>
            </a:r>
            <a:r>
              <a:rPr lang="zh-CN" altLang="zh-CN" sz="2600" kern="100" dirty="0">
                <a:latin typeface="Times New Roman"/>
                <a:ea typeface="华文细黑"/>
                <a:cs typeface="Times New Roman"/>
              </a:rPr>
              <a:t>之</a:t>
            </a:r>
            <a:r>
              <a:rPr lang="zh-CN" altLang="zh-CN" sz="2600" kern="100" dirty="0">
                <a:latin typeface="宋体"/>
                <a:ea typeface="Times New Roman"/>
                <a:cs typeface="Courier New"/>
              </a:rPr>
              <a:t> </a:t>
            </a:r>
            <a:r>
              <a:rPr lang="zh-CN" altLang="zh-CN" sz="2600" kern="100" dirty="0">
                <a:latin typeface="Times New Roman"/>
                <a:ea typeface="华文细黑"/>
                <a:cs typeface="Times New Roman"/>
              </a:rPr>
              <a:t>即</a:t>
            </a:r>
            <a:r>
              <a:rPr lang="zh-CN" altLang="zh-CN" sz="2600" kern="100" dirty="0">
                <a:latin typeface="宋体"/>
                <a:ea typeface="Times New Roman"/>
                <a:cs typeface="Courier New"/>
              </a:rPr>
              <a:t> </a:t>
            </a:r>
            <a:r>
              <a:rPr lang="zh-CN" altLang="zh-CN" sz="2600" kern="100" dirty="0">
                <a:latin typeface="Times New Roman"/>
                <a:ea typeface="华文细黑"/>
                <a:cs typeface="Times New Roman"/>
              </a:rPr>
              <a:t>生</a:t>
            </a:r>
            <a:r>
              <a:rPr lang="zh-CN" altLang="zh-CN" sz="2600" kern="100" dirty="0">
                <a:latin typeface="宋体"/>
                <a:ea typeface="Times New Roman"/>
                <a:cs typeface="Courier New"/>
              </a:rPr>
              <a:t> </a:t>
            </a:r>
            <a:r>
              <a:rPr lang="zh-CN" altLang="zh-CN" sz="2600" kern="100" dirty="0">
                <a:latin typeface="Times New Roman"/>
                <a:ea typeface="华文细黑"/>
                <a:cs typeface="Times New Roman"/>
              </a:rPr>
              <a:t>折</a:t>
            </a:r>
            <a:r>
              <a:rPr lang="zh-CN" altLang="zh-CN" sz="2600" kern="100" dirty="0">
                <a:latin typeface="宋体"/>
                <a:ea typeface="Times New Roman"/>
                <a:cs typeface="Courier New"/>
              </a:rPr>
              <a:t> </a:t>
            </a:r>
            <a:r>
              <a:rPr lang="zh-CN" altLang="zh-CN" sz="2600" kern="100" dirty="0">
                <a:latin typeface="Times New Roman"/>
                <a:ea typeface="华文细黑"/>
                <a:cs typeface="Times New Roman"/>
              </a:rPr>
              <a:t>而</a:t>
            </a:r>
            <a:r>
              <a:rPr lang="zh-CN" altLang="zh-CN" sz="2600" kern="100" dirty="0">
                <a:latin typeface="宋体"/>
                <a:ea typeface="Times New Roman"/>
                <a:cs typeface="Courier New"/>
              </a:rPr>
              <a:t> </a:t>
            </a:r>
            <a:r>
              <a:rPr lang="zh-CN" altLang="zh-CN" sz="2600" kern="100" dirty="0">
                <a:latin typeface="Times New Roman"/>
                <a:ea typeface="华文细黑"/>
                <a:cs typeface="Times New Roman"/>
              </a:rPr>
              <a:t>树</a:t>
            </a:r>
            <a:r>
              <a:rPr lang="zh-CN" altLang="zh-CN" sz="2600" kern="100" dirty="0">
                <a:latin typeface="宋体"/>
                <a:ea typeface="Times New Roman"/>
                <a:cs typeface="Courier New"/>
              </a:rPr>
              <a:t> </a:t>
            </a:r>
            <a:r>
              <a:rPr lang="zh-CN" altLang="zh-CN" sz="2600" kern="100" dirty="0">
                <a:latin typeface="Times New Roman"/>
                <a:ea typeface="华文细黑"/>
                <a:cs typeface="Times New Roman"/>
              </a:rPr>
              <a:t>之</a:t>
            </a:r>
            <a:r>
              <a:rPr lang="zh-CN" altLang="zh-CN" sz="2600" kern="100" dirty="0">
                <a:latin typeface="宋体"/>
                <a:ea typeface="Times New Roman"/>
                <a:cs typeface="Courier New"/>
              </a:rPr>
              <a:t> </a:t>
            </a:r>
            <a:r>
              <a:rPr lang="zh-CN" altLang="zh-CN" sz="2600" kern="100" dirty="0">
                <a:latin typeface="Times New Roman"/>
                <a:ea typeface="华文细黑"/>
                <a:cs typeface="Times New Roman"/>
              </a:rPr>
              <a:t>又</a:t>
            </a:r>
            <a:r>
              <a:rPr lang="zh-CN" altLang="zh-CN" sz="2600" kern="100" dirty="0">
                <a:latin typeface="宋体"/>
                <a:ea typeface="Times New Roman"/>
                <a:cs typeface="Courier New"/>
              </a:rPr>
              <a:t> </a:t>
            </a:r>
            <a:r>
              <a:rPr lang="zh-CN" altLang="zh-CN" sz="2600" kern="100" dirty="0">
                <a:latin typeface="Times New Roman"/>
                <a:ea typeface="华文细黑"/>
                <a:cs typeface="Times New Roman"/>
              </a:rPr>
              <a:t>生</a:t>
            </a:r>
            <a:r>
              <a:rPr lang="zh-CN" altLang="zh-CN" sz="2600" kern="100" dirty="0">
                <a:latin typeface="宋体"/>
                <a:ea typeface="Times New Roman"/>
                <a:cs typeface="Courier New"/>
              </a:rPr>
              <a:t> </a:t>
            </a:r>
            <a:r>
              <a:rPr lang="zh-CN" altLang="zh-CN" sz="2600" kern="100" dirty="0">
                <a:latin typeface="Times New Roman"/>
                <a:ea typeface="华文细黑"/>
                <a:cs typeface="Times New Roman"/>
              </a:rPr>
              <a:t>然</a:t>
            </a:r>
            <a:r>
              <a:rPr lang="zh-CN" altLang="zh-CN" sz="2600" kern="100" dirty="0">
                <a:latin typeface="宋体"/>
                <a:ea typeface="Times New Roman"/>
                <a:cs typeface="Courier New"/>
              </a:rPr>
              <a:t> </a:t>
            </a:r>
            <a:r>
              <a:rPr lang="zh-CN" altLang="zh-CN" sz="2600" kern="100" dirty="0">
                <a:latin typeface="Times New Roman"/>
                <a:ea typeface="华文细黑"/>
                <a:cs typeface="Times New Roman"/>
              </a:rPr>
              <a:t>使</a:t>
            </a:r>
            <a:r>
              <a:rPr lang="zh-CN" altLang="zh-CN" sz="2600" kern="100" dirty="0">
                <a:latin typeface="宋体"/>
                <a:ea typeface="Times New Roman"/>
                <a:cs typeface="Courier New"/>
              </a:rPr>
              <a:t> </a:t>
            </a:r>
            <a:r>
              <a:rPr lang="zh-CN" altLang="zh-CN" sz="2600" kern="100" dirty="0">
                <a:latin typeface="Times New Roman"/>
                <a:ea typeface="华文细黑"/>
                <a:cs typeface="Times New Roman"/>
              </a:rPr>
              <a:t>十</a:t>
            </a:r>
            <a:r>
              <a:rPr lang="zh-CN" altLang="zh-CN" sz="2600" kern="100" dirty="0">
                <a:latin typeface="宋体"/>
                <a:ea typeface="Times New Roman"/>
                <a:cs typeface="Courier New"/>
              </a:rPr>
              <a:t> </a:t>
            </a:r>
            <a:r>
              <a:rPr lang="zh-CN" altLang="zh-CN" sz="2600" kern="100" dirty="0">
                <a:latin typeface="Times New Roman"/>
                <a:ea typeface="华文细黑"/>
                <a:cs typeface="Times New Roman"/>
              </a:rPr>
              <a:t>人</a:t>
            </a:r>
            <a:r>
              <a:rPr lang="zh-CN" altLang="zh-CN" sz="2600" kern="100" dirty="0">
                <a:latin typeface="宋体"/>
                <a:ea typeface="Times New Roman"/>
                <a:cs typeface="Courier New"/>
              </a:rPr>
              <a:t> </a:t>
            </a:r>
            <a:r>
              <a:rPr lang="zh-CN" altLang="zh-CN" sz="2600" kern="100" dirty="0">
                <a:latin typeface="Times New Roman"/>
                <a:ea typeface="华文细黑"/>
                <a:cs typeface="Times New Roman"/>
              </a:rPr>
              <a:t>树</a:t>
            </a:r>
            <a:r>
              <a:rPr lang="zh-CN" altLang="zh-CN" sz="2600" kern="100" dirty="0">
                <a:latin typeface="宋体"/>
                <a:ea typeface="Times New Roman"/>
                <a:cs typeface="Courier New"/>
              </a:rPr>
              <a:t> </a:t>
            </a:r>
            <a:r>
              <a:rPr lang="zh-CN" altLang="zh-CN" sz="2600" kern="100" dirty="0">
                <a:latin typeface="Times New Roman"/>
                <a:ea typeface="华文细黑"/>
                <a:cs typeface="Times New Roman"/>
              </a:rPr>
              <a:t>之</a:t>
            </a:r>
            <a:r>
              <a:rPr lang="zh-CN" altLang="zh-CN" sz="2600" kern="100" dirty="0">
                <a:latin typeface="宋体"/>
                <a:ea typeface="Times New Roman"/>
                <a:cs typeface="Courier New"/>
              </a:rPr>
              <a:t> </a:t>
            </a:r>
            <a:r>
              <a:rPr lang="zh-CN" altLang="zh-CN" sz="2600" kern="100" dirty="0">
                <a:latin typeface="Times New Roman"/>
                <a:ea typeface="华文细黑"/>
                <a:cs typeface="Times New Roman"/>
              </a:rPr>
              <a:t>而</a:t>
            </a:r>
            <a:r>
              <a:rPr lang="zh-CN" altLang="zh-CN" sz="2600" kern="100" dirty="0">
                <a:latin typeface="宋体"/>
                <a:ea typeface="Times New Roman"/>
                <a:cs typeface="Courier New"/>
              </a:rPr>
              <a:t> </a:t>
            </a:r>
            <a:r>
              <a:rPr lang="zh-CN" altLang="zh-CN" sz="2600" kern="100" dirty="0">
                <a:latin typeface="Times New Roman"/>
                <a:ea typeface="华文细黑"/>
                <a:cs typeface="Times New Roman"/>
              </a:rPr>
              <a:t>一</a:t>
            </a:r>
            <a:r>
              <a:rPr lang="zh-CN" altLang="zh-CN" sz="2600" kern="100" dirty="0">
                <a:latin typeface="宋体"/>
                <a:ea typeface="Times New Roman"/>
                <a:cs typeface="Courier New"/>
              </a:rPr>
              <a:t> </a:t>
            </a:r>
            <a:r>
              <a:rPr lang="zh-CN" altLang="zh-CN" sz="2600" kern="100" dirty="0">
                <a:latin typeface="Times New Roman"/>
                <a:ea typeface="华文细黑"/>
                <a:cs typeface="Times New Roman"/>
              </a:rPr>
              <a:t>人</a:t>
            </a:r>
            <a:r>
              <a:rPr lang="zh-CN" altLang="zh-CN" sz="2600" kern="100" dirty="0">
                <a:latin typeface="宋体"/>
                <a:ea typeface="Times New Roman"/>
                <a:cs typeface="Courier New"/>
              </a:rPr>
              <a:t> </a:t>
            </a:r>
            <a:r>
              <a:rPr lang="zh-CN" altLang="zh-CN" sz="2600" kern="100" dirty="0">
                <a:latin typeface="Times New Roman"/>
                <a:ea typeface="华文细黑"/>
                <a:cs typeface="Times New Roman"/>
              </a:rPr>
              <a:t>拔</a:t>
            </a:r>
            <a:r>
              <a:rPr lang="zh-CN" altLang="zh-CN" sz="2600" kern="100" dirty="0">
                <a:latin typeface="宋体"/>
                <a:ea typeface="Times New Roman"/>
                <a:cs typeface="Courier New"/>
              </a:rPr>
              <a:t> </a:t>
            </a:r>
            <a:r>
              <a:rPr lang="zh-CN" altLang="zh-CN" sz="2600" kern="100" dirty="0">
                <a:latin typeface="Times New Roman"/>
                <a:ea typeface="华文细黑"/>
                <a:cs typeface="Times New Roman"/>
              </a:rPr>
              <a:t>之</a:t>
            </a:r>
            <a:r>
              <a:rPr lang="zh-CN" altLang="zh-CN" sz="2600" kern="100" dirty="0">
                <a:latin typeface="宋体"/>
                <a:ea typeface="Times New Roman"/>
                <a:cs typeface="Courier New"/>
              </a:rPr>
              <a:t> </a:t>
            </a:r>
            <a:r>
              <a:rPr lang="zh-CN" altLang="zh-CN" sz="2600" kern="100" dirty="0">
                <a:latin typeface="Times New Roman"/>
                <a:ea typeface="华文细黑"/>
                <a:cs typeface="Times New Roman"/>
              </a:rPr>
              <a:t>则</a:t>
            </a:r>
            <a:r>
              <a:rPr lang="zh-CN" altLang="zh-CN" sz="2600" kern="100" dirty="0">
                <a:latin typeface="宋体"/>
                <a:ea typeface="Times New Roman"/>
                <a:cs typeface="Courier New"/>
              </a:rPr>
              <a:t> </a:t>
            </a:r>
            <a:r>
              <a:rPr lang="zh-CN" altLang="zh-CN" sz="2600" kern="100" dirty="0">
                <a:latin typeface="Times New Roman"/>
                <a:ea typeface="华文细黑"/>
                <a:cs typeface="Times New Roman"/>
              </a:rPr>
              <a:t>毋</a:t>
            </a:r>
            <a:r>
              <a:rPr lang="zh-CN" altLang="zh-CN" sz="2600" kern="100" dirty="0">
                <a:latin typeface="宋体"/>
                <a:ea typeface="Times New Roman"/>
                <a:cs typeface="Courier New"/>
              </a:rPr>
              <a:t> </a:t>
            </a:r>
            <a:r>
              <a:rPr lang="zh-CN" altLang="zh-CN" sz="2600" kern="100" dirty="0">
                <a:latin typeface="Times New Roman"/>
                <a:ea typeface="华文细黑"/>
                <a:cs typeface="Times New Roman"/>
              </a:rPr>
              <a:t>生</a:t>
            </a:r>
            <a:r>
              <a:rPr lang="zh-CN" altLang="zh-CN" sz="2600" kern="100" dirty="0">
                <a:latin typeface="宋体"/>
                <a:ea typeface="Times New Roman"/>
                <a:cs typeface="Courier New"/>
              </a:rPr>
              <a:t> </a:t>
            </a:r>
            <a:r>
              <a:rPr lang="zh-CN" altLang="zh-CN" sz="2600" kern="100" dirty="0">
                <a:latin typeface="Times New Roman"/>
                <a:ea typeface="华文细黑"/>
                <a:cs typeface="Times New Roman"/>
              </a:rPr>
              <a:t>杨</a:t>
            </a:r>
            <a:r>
              <a:rPr lang="zh-CN" altLang="zh-CN" sz="2600" kern="100" dirty="0">
                <a:latin typeface="宋体"/>
                <a:ea typeface="Times New Roman"/>
                <a:cs typeface="Courier New"/>
              </a:rPr>
              <a:t> </a:t>
            </a:r>
            <a:r>
              <a:rPr lang="zh-CN" altLang="zh-CN" sz="2600" kern="100" dirty="0">
                <a:latin typeface="Times New Roman"/>
                <a:ea typeface="华文细黑"/>
                <a:cs typeface="Times New Roman"/>
              </a:rPr>
              <a:t>矣</a:t>
            </a:r>
            <a:r>
              <a:rPr lang="zh-CN" altLang="zh-CN" sz="2600" kern="100" dirty="0">
                <a:latin typeface="宋体"/>
                <a:ea typeface="Times New Roman"/>
                <a:cs typeface="Courier New"/>
              </a:rPr>
              <a:t> </a:t>
            </a:r>
            <a:r>
              <a:rPr lang="zh-CN" altLang="zh-CN" sz="2600" kern="100" dirty="0">
                <a:latin typeface="Times New Roman"/>
                <a:ea typeface="华文细黑"/>
                <a:cs typeface="Times New Roman"/>
              </a:rPr>
              <a:t>夫</a:t>
            </a:r>
            <a:r>
              <a:rPr lang="zh-CN" altLang="zh-CN" sz="2600" kern="100" dirty="0">
                <a:latin typeface="宋体"/>
                <a:ea typeface="Times New Roman"/>
                <a:cs typeface="Courier New"/>
              </a:rPr>
              <a:t> </a:t>
            </a:r>
            <a:r>
              <a:rPr lang="zh-CN" altLang="zh-CN" sz="2600" kern="100" dirty="0">
                <a:latin typeface="Times New Roman"/>
                <a:ea typeface="华文细黑"/>
                <a:cs typeface="Times New Roman"/>
              </a:rPr>
              <a:t>以</a:t>
            </a:r>
            <a:r>
              <a:rPr lang="zh-CN" altLang="zh-CN" sz="2600" kern="100" dirty="0">
                <a:latin typeface="宋体"/>
                <a:ea typeface="Times New Roman"/>
                <a:cs typeface="Courier New"/>
              </a:rPr>
              <a:t> </a:t>
            </a:r>
            <a:r>
              <a:rPr lang="zh-CN" altLang="zh-CN" sz="2600" kern="100" dirty="0">
                <a:latin typeface="Times New Roman"/>
                <a:ea typeface="华文细黑"/>
                <a:cs typeface="Times New Roman"/>
              </a:rPr>
              <a:t>十</a:t>
            </a:r>
            <a:r>
              <a:rPr lang="zh-CN" altLang="zh-CN" sz="2600" kern="100" dirty="0">
                <a:latin typeface="宋体"/>
                <a:ea typeface="Times New Roman"/>
                <a:cs typeface="Courier New"/>
              </a:rPr>
              <a:t> </a:t>
            </a:r>
            <a:r>
              <a:rPr lang="zh-CN" altLang="zh-CN" sz="2600" kern="100" dirty="0">
                <a:latin typeface="Times New Roman"/>
                <a:ea typeface="华文细黑"/>
                <a:cs typeface="Times New Roman"/>
              </a:rPr>
              <a:t>人</a:t>
            </a:r>
            <a:r>
              <a:rPr lang="zh-CN" altLang="zh-CN" sz="2600" kern="100" dirty="0">
                <a:latin typeface="宋体"/>
                <a:ea typeface="Times New Roman"/>
                <a:cs typeface="Courier New"/>
              </a:rPr>
              <a:t> </a:t>
            </a:r>
            <a:r>
              <a:rPr lang="zh-CN" altLang="zh-CN" sz="2600" kern="100" dirty="0">
                <a:latin typeface="Times New Roman"/>
                <a:ea typeface="华文细黑"/>
                <a:cs typeface="Times New Roman"/>
              </a:rPr>
              <a:t>之</a:t>
            </a:r>
            <a:r>
              <a:rPr lang="zh-CN" altLang="zh-CN" sz="2600" kern="100" dirty="0">
                <a:latin typeface="宋体"/>
                <a:ea typeface="Times New Roman"/>
                <a:cs typeface="Courier New"/>
              </a:rPr>
              <a:t> </a:t>
            </a:r>
            <a:r>
              <a:rPr lang="zh-CN" altLang="zh-CN" sz="2600" kern="100" dirty="0">
                <a:latin typeface="Times New Roman"/>
                <a:ea typeface="华文细黑"/>
                <a:cs typeface="Times New Roman"/>
              </a:rPr>
              <a:t>众</a:t>
            </a:r>
            <a:r>
              <a:rPr lang="zh-CN" altLang="zh-CN" sz="2600" kern="100" dirty="0">
                <a:latin typeface="宋体"/>
                <a:ea typeface="Times New Roman"/>
                <a:cs typeface="Courier New"/>
              </a:rPr>
              <a:t> </a:t>
            </a:r>
            <a:r>
              <a:rPr lang="zh-CN" altLang="zh-CN" sz="2600" kern="100" dirty="0">
                <a:latin typeface="Times New Roman"/>
                <a:ea typeface="华文细黑"/>
                <a:cs typeface="Times New Roman"/>
              </a:rPr>
              <a:t>树</a:t>
            </a:r>
            <a:r>
              <a:rPr lang="zh-CN" altLang="zh-CN" sz="2600" kern="100" dirty="0">
                <a:latin typeface="宋体"/>
                <a:ea typeface="Times New Roman"/>
                <a:cs typeface="Courier New"/>
              </a:rPr>
              <a:t> </a:t>
            </a:r>
            <a:r>
              <a:rPr lang="zh-CN" altLang="zh-CN" sz="2600" kern="100" dirty="0">
                <a:latin typeface="Times New Roman"/>
                <a:ea typeface="华文细黑"/>
                <a:cs typeface="Times New Roman"/>
              </a:rPr>
              <a:t>易</a:t>
            </a:r>
            <a:r>
              <a:rPr lang="zh-CN" altLang="zh-CN" sz="2600" kern="100" dirty="0">
                <a:latin typeface="宋体"/>
                <a:ea typeface="Times New Roman"/>
                <a:cs typeface="Courier New"/>
              </a:rPr>
              <a:t> </a:t>
            </a:r>
            <a:r>
              <a:rPr lang="zh-CN" altLang="zh-CN" sz="2600" kern="100" dirty="0">
                <a:latin typeface="Times New Roman"/>
                <a:ea typeface="华文细黑"/>
                <a:cs typeface="Times New Roman"/>
              </a:rPr>
              <a:t>生</a:t>
            </a:r>
            <a:r>
              <a:rPr lang="zh-CN" altLang="zh-CN" sz="2600" kern="100" dirty="0">
                <a:latin typeface="宋体"/>
                <a:ea typeface="Times New Roman"/>
                <a:cs typeface="Courier New"/>
              </a:rPr>
              <a:t> </a:t>
            </a:r>
            <a:r>
              <a:rPr lang="zh-CN" altLang="zh-CN" sz="2600" kern="100" dirty="0">
                <a:latin typeface="Times New Roman"/>
                <a:ea typeface="华文细黑"/>
                <a:cs typeface="Times New Roman"/>
              </a:rPr>
              <a:t>之</a:t>
            </a:r>
            <a:r>
              <a:rPr lang="zh-CN" altLang="zh-CN" sz="2600" kern="100" dirty="0">
                <a:latin typeface="宋体"/>
                <a:ea typeface="Times New Roman"/>
                <a:cs typeface="Courier New"/>
              </a:rPr>
              <a:t> </a:t>
            </a:r>
            <a:r>
              <a:rPr lang="zh-CN" altLang="zh-CN" sz="2600" kern="100" dirty="0">
                <a:latin typeface="Times New Roman"/>
                <a:ea typeface="华文细黑"/>
                <a:cs typeface="Times New Roman"/>
              </a:rPr>
              <a:t>物</a:t>
            </a:r>
            <a:r>
              <a:rPr lang="zh-CN" altLang="zh-CN" sz="2600" kern="100" dirty="0">
                <a:latin typeface="宋体"/>
                <a:ea typeface="Times New Roman"/>
                <a:cs typeface="Courier New"/>
              </a:rPr>
              <a:t> </a:t>
            </a:r>
            <a:r>
              <a:rPr lang="zh-CN" altLang="zh-CN" sz="2600" kern="100" dirty="0">
                <a:latin typeface="Times New Roman"/>
                <a:ea typeface="华文细黑"/>
                <a:cs typeface="Times New Roman"/>
              </a:rPr>
              <a:t>而</a:t>
            </a:r>
            <a:r>
              <a:rPr lang="zh-CN" altLang="zh-CN" sz="2600" kern="100" dirty="0">
                <a:latin typeface="宋体"/>
                <a:ea typeface="Times New Roman"/>
                <a:cs typeface="Courier New"/>
              </a:rPr>
              <a:t> </a:t>
            </a:r>
            <a:r>
              <a:rPr lang="zh-CN" altLang="zh-CN" sz="2600" kern="100" dirty="0">
                <a:latin typeface="Times New Roman"/>
                <a:ea typeface="华文细黑"/>
                <a:cs typeface="Times New Roman"/>
              </a:rPr>
              <a:t>不</a:t>
            </a:r>
            <a:r>
              <a:rPr lang="zh-CN" altLang="zh-CN" sz="2600" kern="100" dirty="0">
                <a:latin typeface="宋体"/>
                <a:ea typeface="Times New Roman"/>
                <a:cs typeface="Courier New"/>
              </a:rPr>
              <a:t> </a:t>
            </a:r>
            <a:r>
              <a:rPr lang="zh-CN" altLang="zh-CN" sz="2600" kern="100" dirty="0">
                <a:latin typeface="Times New Roman"/>
                <a:ea typeface="华文细黑"/>
                <a:cs typeface="Times New Roman"/>
              </a:rPr>
              <a:t>胜</a:t>
            </a:r>
            <a:r>
              <a:rPr lang="zh-CN" altLang="zh-CN" sz="2600" kern="100" dirty="0">
                <a:latin typeface="宋体"/>
                <a:ea typeface="Times New Roman"/>
                <a:cs typeface="Courier New"/>
              </a:rPr>
              <a:t> </a:t>
            </a:r>
            <a:r>
              <a:rPr lang="zh-CN" altLang="zh-CN" sz="2600" kern="100" dirty="0">
                <a:latin typeface="Times New Roman"/>
                <a:ea typeface="华文细黑"/>
                <a:cs typeface="Times New Roman"/>
              </a:rPr>
              <a:t>一</a:t>
            </a:r>
            <a:r>
              <a:rPr lang="zh-CN" altLang="zh-CN" sz="2600" kern="100" dirty="0">
                <a:latin typeface="宋体"/>
                <a:ea typeface="Times New Roman"/>
                <a:cs typeface="Courier New"/>
              </a:rPr>
              <a:t> </a:t>
            </a:r>
            <a:r>
              <a:rPr lang="zh-CN" altLang="zh-CN" sz="2600" kern="100" dirty="0">
                <a:latin typeface="Times New Roman"/>
                <a:ea typeface="华文细黑"/>
                <a:cs typeface="Times New Roman"/>
              </a:rPr>
              <a:t>人</a:t>
            </a:r>
            <a:r>
              <a:rPr lang="zh-CN" altLang="zh-CN" sz="2600" kern="100" dirty="0">
                <a:latin typeface="宋体"/>
                <a:ea typeface="Times New Roman"/>
                <a:cs typeface="Courier New"/>
              </a:rPr>
              <a:t> </a:t>
            </a:r>
            <a:r>
              <a:rPr lang="zh-CN" altLang="zh-CN" sz="2600" kern="100" dirty="0">
                <a:latin typeface="Times New Roman"/>
                <a:ea typeface="华文细黑"/>
                <a:cs typeface="Times New Roman"/>
              </a:rPr>
              <a:t>者</a:t>
            </a:r>
            <a:r>
              <a:rPr lang="zh-CN" altLang="zh-CN" sz="2600" kern="100" dirty="0">
                <a:latin typeface="宋体"/>
                <a:ea typeface="Times New Roman"/>
                <a:cs typeface="Courier New"/>
              </a:rPr>
              <a:t> </a:t>
            </a:r>
            <a:r>
              <a:rPr lang="zh-CN" altLang="zh-CN" sz="2600" kern="100" dirty="0">
                <a:latin typeface="Times New Roman"/>
                <a:ea typeface="华文细黑"/>
                <a:cs typeface="Times New Roman"/>
              </a:rPr>
              <a:t>何</a:t>
            </a:r>
            <a:r>
              <a:rPr lang="zh-CN" altLang="zh-CN" sz="2600" kern="100" dirty="0">
                <a:latin typeface="宋体"/>
                <a:ea typeface="Times New Roman"/>
                <a:cs typeface="Courier New"/>
              </a:rPr>
              <a:t> </a:t>
            </a:r>
            <a:r>
              <a:rPr lang="zh-CN" altLang="zh-CN" sz="2600" kern="100" dirty="0">
                <a:latin typeface="Times New Roman"/>
                <a:ea typeface="华文细黑"/>
                <a:cs typeface="Times New Roman"/>
              </a:rPr>
              <a:t>也</a:t>
            </a:r>
            <a:r>
              <a:rPr lang="zh-CN" altLang="zh-CN" sz="2600" kern="100" dirty="0">
                <a:latin typeface="宋体"/>
                <a:ea typeface="Times New Roman"/>
                <a:cs typeface="Courier New"/>
              </a:rPr>
              <a:t> </a:t>
            </a:r>
            <a:r>
              <a:rPr lang="zh-CN" altLang="zh-CN" sz="2600" kern="100" dirty="0">
                <a:latin typeface="Times New Roman"/>
                <a:ea typeface="华文细黑"/>
                <a:cs typeface="Times New Roman"/>
              </a:rPr>
              <a:t>树</a:t>
            </a:r>
            <a:r>
              <a:rPr lang="zh-CN" altLang="zh-CN" sz="2600" kern="100" dirty="0">
                <a:latin typeface="宋体"/>
                <a:ea typeface="Times New Roman"/>
                <a:cs typeface="Courier New"/>
              </a:rPr>
              <a:t> </a:t>
            </a:r>
            <a:r>
              <a:rPr lang="zh-CN" altLang="zh-CN" sz="2600" kern="100" dirty="0">
                <a:latin typeface="Times New Roman"/>
                <a:ea typeface="华文细黑"/>
                <a:cs typeface="Times New Roman"/>
              </a:rPr>
              <a:t>之</a:t>
            </a:r>
            <a:r>
              <a:rPr lang="zh-CN" altLang="zh-CN" sz="2600" kern="100" dirty="0">
                <a:latin typeface="宋体"/>
                <a:ea typeface="Times New Roman"/>
                <a:cs typeface="Courier New"/>
              </a:rPr>
              <a:t> </a:t>
            </a:r>
            <a:r>
              <a:rPr lang="zh-CN" altLang="zh-CN" sz="2600" kern="100" dirty="0">
                <a:latin typeface="Times New Roman"/>
                <a:ea typeface="华文细黑"/>
                <a:cs typeface="Times New Roman"/>
              </a:rPr>
              <a:t>难</a:t>
            </a:r>
            <a:r>
              <a:rPr lang="zh-CN" altLang="zh-CN" sz="2600" kern="100" dirty="0">
                <a:latin typeface="宋体"/>
                <a:ea typeface="Times New Roman"/>
                <a:cs typeface="Courier New"/>
              </a:rPr>
              <a:t> </a:t>
            </a:r>
            <a:r>
              <a:rPr lang="zh-CN" altLang="zh-CN" sz="2600" kern="100" dirty="0">
                <a:latin typeface="Times New Roman"/>
                <a:ea typeface="华文细黑"/>
                <a:cs typeface="Times New Roman"/>
              </a:rPr>
              <a:t>而</a:t>
            </a:r>
            <a:r>
              <a:rPr lang="zh-CN" altLang="zh-CN" sz="2600" kern="100" dirty="0">
                <a:latin typeface="宋体"/>
                <a:ea typeface="Times New Roman"/>
                <a:cs typeface="Courier New"/>
              </a:rPr>
              <a:t> </a:t>
            </a:r>
            <a:r>
              <a:rPr lang="zh-CN" altLang="zh-CN" sz="2600" kern="100" dirty="0">
                <a:latin typeface="Times New Roman"/>
                <a:ea typeface="华文细黑"/>
                <a:cs typeface="Times New Roman"/>
              </a:rPr>
              <a:t>去</a:t>
            </a:r>
            <a:r>
              <a:rPr lang="zh-CN" altLang="zh-CN" sz="2600" kern="100" dirty="0">
                <a:latin typeface="宋体"/>
                <a:ea typeface="Times New Roman"/>
                <a:cs typeface="Courier New"/>
              </a:rPr>
              <a:t> </a:t>
            </a:r>
            <a:r>
              <a:rPr lang="zh-CN" altLang="zh-CN" sz="2600" kern="100" dirty="0">
                <a:latin typeface="Times New Roman"/>
                <a:ea typeface="华文细黑"/>
                <a:cs typeface="Times New Roman"/>
              </a:rPr>
              <a:t>之</a:t>
            </a:r>
            <a:r>
              <a:rPr lang="zh-CN" altLang="zh-CN" sz="2600" kern="100" dirty="0">
                <a:latin typeface="宋体"/>
                <a:ea typeface="Times New Roman"/>
                <a:cs typeface="Courier New"/>
              </a:rPr>
              <a:t> </a:t>
            </a:r>
            <a:r>
              <a:rPr lang="zh-CN" altLang="zh-CN" sz="2600" kern="100" dirty="0">
                <a:latin typeface="Times New Roman"/>
                <a:ea typeface="华文细黑"/>
                <a:cs typeface="Times New Roman"/>
              </a:rPr>
              <a:t>易</a:t>
            </a:r>
            <a:r>
              <a:rPr lang="zh-CN" altLang="zh-CN" sz="2600" kern="100" dirty="0">
                <a:latin typeface="宋体"/>
                <a:ea typeface="Times New Roman"/>
                <a:cs typeface="Courier New"/>
              </a:rPr>
              <a:t> </a:t>
            </a:r>
            <a:r>
              <a:rPr lang="zh-CN" altLang="zh-CN" sz="2600" kern="100" dirty="0">
                <a:latin typeface="Times New Roman"/>
                <a:ea typeface="华文细黑"/>
                <a:cs typeface="Times New Roman"/>
              </a:rPr>
              <a:t>也</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p:txBody>
      </p:sp>
      <p:sp>
        <p:nvSpPr>
          <p:cNvPr id="16" name="TextBox 15">
            <a:hlinkClick r:id="rId11" action="ppaction://hlinksldjump"/>
          </p:cNvPr>
          <p:cNvSpPr txBox="1"/>
          <p:nvPr/>
        </p:nvSpPr>
        <p:spPr>
          <a:xfrm>
            <a:off x="7313291" y="76846"/>
            <a:ext cx="84860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9</a:t>
            </a:r>
            <a:endParaRPr lang="zh-CN" altLang="en-US"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123299370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288308" y="597763"/>
            <a:ext cx="8597865" cy="4293483"/>
          </a:xfrm>
          <a:prstGeom prst="rect">
            <a:avLst/>
          </a:prstGeom>
        </p:spPr>
        <p:txBody>
          <a:bodyPr>
            <a:spAutoFit/>
          </a:bodyPr>
          <a:lstStyle/>
          <a:p>
            <a:pPr algn="just">
              <a:lnSpc>
                <a:spcPct val="150000"/>
              </a:lnSpc>
              <a:spcAft>
                <a:spcPts val="0"/>
              </a:spcAft>
            </a:pPr>
            <a:r>
              <a:rPr lang="en-US" altLang="zh-CN" sz="2600" dirty="0" smtClean="0">
                <a:latin typeface="Times New Roman"/>
                <a:ea typeface="华文细黑"/>
                <a:cs typeface="Times New Roman"/>
              </a:rPr>
              <a:t>      </a:t>
            </a:r>
            <a:r>
              <a:rPr lang="zh-CN" altLang="zh-CN" sz="2600" dirty="0" smtClean="0">
                <a:latin typeface="Times New Roman"/>
                <a:ea typeface="华文细黑"/>
                <a:cs typeface="Times New Roman"/>
              </a:rPr>
              <a:t>崇祯</a:t>
            </a:r>
            <a:r>
              <a:rPr lang="zh-CN" altLang="zh-CN" sz="2600" dirty="0">
                <a:latin typeface="Times New Roman"/>
                <a:ea typeface="华文细黑"/>
                <a:cs typeface="Times New Roman"/>
              </a:rPr>
              <a:t>十五年，因为朝臣的推荐，皇帝命令世威和他的弟弟世禄赴京等候调用。皇帝召他们到中左门问了一次话，他们又请假回乡去了。第二年十月，李自成攻占西安，传布檄文到榆林招降。总兵官王定怕了，率领所统辖的精兵弃城逃跑了。当时巡抚张凤翼还没到任，榆林城里兵力薄弱，人心惶惶。布政使都任赶忙召集副将惠显、参将刘廷杰等人与大家一起讨论守城之事。大家推举世威当主帅</a:t>
            </a:r>
            <a:r>
              <a:rPr lang="zh-CN" altLang="zh-CN" sz="2600" dirty="0" smtClean="0">
                <a:latin typeface="Times New Roman"/>
                <a:ea typeface="华文细黑"/>
                <a:cs typeface="Times New Roman"/>
              </a:rPr>
              <a:t>。</a:t>
            </a:r>
            <a:endParaRPr lang="zh-CN" altLang="zh-CN" sz="2600" kern="100" dirty="0">
              <a:effectLst/>
              <a:latin typeface="宋体"/>
              <a:cs typeface="Courier New"/>
            </a:endParaRPr>
          </a:p>
        </p:txBody>
      </p:sp>
      <p:sp>
        <p:nvSpPr>
          <p:cNvPr id="24"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25"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26" name="表格 25"/>
          <p:cNvGraphicFramePr>
            <a:graphicFrameLocks noGrp="1"/>
          </p:cNvGraphicFramePr>
          <p:nvPr>
            <p:extLst>
              <p:ext uri="{D42A27DB-BD31-4B8C-83A1-F6EECF244321}">
                <p14:modId xmlns:p14="http://schemas.microsoft.com/office/powerpoint/2010/main" val="3161633000"/>
              </p:ext>
            </p:extLst>
          </p:nvPr>
        </p:nvGraphicFramePr>
        <p:xfrm>
          <a:off x="381908" y="85780"/>
          <a:ext cx="8654590" cy="335280"/>
        </p:xfrm>
        <a:graphic>
          <a:graphicData uri="http://schemas.openxmlformats.org/drawingml/2006/table">
            <a:tbl>
              <a:tblPr firstRow="1" bandRow="1">
                <a:tableStyleId>{5C22544A-7EE6-4342-B048-85BDC9FD1C3A}</a:tableStyleId>
              </a:tblPr>
              <a:tblGrid>
                <a:gridCol w="865459"/>
                <a:gridCol w="865459"/>
                <a:gridCol w="865459"/>
                <a:gridCol w="865459"/>
                <a:gridCol w="865459"/>
                <a:gridCol w="865459"/>
                <a:gridCol w="865459"/>
                <a:gridCol w="865459"/>
                <a:gridCol w="865459"/>
                <a:gridCol w="865459"/>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27" name="TextBox 26">
            <a:hlinkClick r:id="rId2" action="ppaction://hlinksldjump"/>
          </p:cNvPr>
          <p:cNvSpPr txBox="1"/>
          <p:nvPr/>
        </p:nvSpPr>
        <p:spPr>
          <a:xfrm>
            <a:off x="386062" y="80576"/>
            <a:ext cx="85285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28" name="TextBox 27">
            <a:hlinkClick r:id="rId3" action="ppaction://hlinksldjump"/>
          </p:cNvPr>
          <p:cNvSpPr txBox="1"/>
          <p:nvPr/>
        </p:nvSpPr>
        <p:spPr>
          <a:xfrm>
            <a:off x="1255538" y="82094"/>
            <a:ext cx="848606"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29" name="TextBox 28">
            <a:hlinkClick r:id="rId4" action="ppaction://hlinksldjump"/>
          </p:cNvPr>
          <p:cNvSpPr txBox="1"/>
          <p:nvPr/>
        </p:nvSpPr>
        <p:spPr>
          <a:xfrm>
            <a:off x="2118196" y="81950"/>
            <a:ext cx="85350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30" name="TextBox 29">
            <a:hlinkClick r:id="rId5" action="ppaction://hlinksldjump"/>
          </p:cNvPr>
          <p:cNvSpPr txBox="1"/>
          <p:nvPr/>
        </p:nvSpPr>
        <p:spPr>
          <a:xfrm>
            <a:off x="2986577" y="81950"/>
            <a:ext cx="845056"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31" name="TextBox 30">
            <a:hlinkClick r:id="rId6" action="ppaction://hlinksldjump"/>
          </p:cNvPr>
          <p:cNvSpPr txBox="1"/>
          <p:nvPr/>
        </p:nvSpPr>
        <p:spPr>
          <a:xfrm>
            <a:off x="3850578" y="81950"/>
            <a:ext cx="84993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32" name="TextBox 31">
            <a:hlinkClick r:id="rId7" action="ppaction://hlinksldjump"/>
          </p:cNvPr>
          <p:cNvSpPr txBox="1"/>
          <p:nvPr/>
        </p:nvSpPr>
        <p:spPr>
          <a:xfrm>
            <a:off x="4722026" y="81950"/>
            <a:ext cx="84020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33" name="TextBox 32">
            <a:hlinkClick r:id="rId8" action="ppaction://hlinksldjump"/>
          </p:cNvPr>
          <p:cNvSpPr txBox="1"/>
          <p:nvPr/>
        </p:nvSpPr>
        <p:spPr>
          <a:xfrm>
            <a:off x="5588018" y="87054"/>
            <a:ext cx="836690" cy="335202"/>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34" name="TextBox 33">
            <a:hlinkClick r:id="rId9" action="ppaction://hlinksldjump"/>
          </p:cNvPr>
          <p:cNvSpPr txBox="1"/>
          <p:nvPr/>
        </p:nvSpPr>
        <p:spPr>
          <a:xfrm>
            <a:off x="6456726" y="81950"/>
            <a:ext cx="846375"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
        <p:nvSpPr>
          <p:cNvPr id="36" name="TextBox 35">
            <a:hlinkClick r:id="rId10" action="ppaction://hlinksldjump"/>
          </p:cNvPr>
          <p:cNvSpPr txBox="1"/>
          <p:nvPr/>
        </p:nvSpPr>
        <p:spPr>
          <a:xfrm>
            <a:off x="8177791" y="79362"/>
            <a:ext cx="842416"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10</a:t>
            </a:r>
            <a:endParaRPr lang="zh-CN" altLang="en-US" sz="1600" b="1" dirty="0">
              <a:latin typeface="Times New Roman" pitchFamily="18" charset="0"/>
              <a:cs typeface="Times New Roman" pitchFamily="18" charset="0"/>
            </a:endParaRPr>
          </a:p>
        </p:txBody>
      </p:sp>
      <p:sp>
        <p:nvSpPr>
          <p:cNvPr id="16" name="TextBox 15">
            <a:hlinkClick r:id="rId11" action="ppaction://hlinksldjump"/>
          </p:cNvPr>
          <p:cNvSpPr txBox="1"/>
          <p:nvPr/>
        </p:nvSpPr>
        <p:spPr>
          <a:xfrm>
            <a:off x="7313291" y="76846"/>
            <a:ext cx="84860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9</a:t>
            </a:r>
            <a:endParaRPr lang="zh-CN" altLang="en-US"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228027293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201899" y="597763"/>
            <a:ext cx="8770682" cy="4293483"/>
          </a:xfrm>
          <a:prstGeom prst="rect">
            <a:avLst/>
          </a:prstGeom>
        </p:spPr>
        <p:txBody>
          <a:bodyPr>
            <a:spAutoFit/>
          </a:bodyPr>
          <a:lstStyle/>
          <a:p>
            <a:pPr lvl="0" algn="just">
              <a:lnSpc>
                <a:spcPct val="150000"/>
              </a:lnSpc>
            </a:pPr>
            <a:r>
              <a:rPr lang="zh-CN" altLang="zh-CN" sz="2600" dirty="0">
                <a:solidFill>
                  <a:prstClr val="black"/>
                </a:solidFill>
                <a:latin typeface="Times New Roman"/>
                <a:ea typeface="华文细黑"/>
                <a:cs typeface="Times New Roman"/>
              </a:rPr>
              <a:t>不久，贼军以十万兵力攻下延安</a:t>
            </a:r>
            <a:r>
              <a:rPr lang="zh-CN" altLang="zh-CN" sz="2600" dirty="0" smtClean="0">
                <a:solidFill>
                  <a:prstClr val="black"/>
                </a:solidFill>
                <a:latin typeface="Times New Roman"/>
                <a:ea typeface="华文细黑"/>
                <a:cs typeface="Times New Roman"/>
              </a:rPr>
              <a:t>。</a:t>
            </a:r>
            <a:r>
              <a:rPr lang="zh-CN" altLang="zh-CN" sz="2600" dirty="0">
                <a:latin typeface="Times New Roman"/>
                <a:ea typeface="华文细黑"/>
                <a:cs typeface="Times New Roman"/>
              </a:rPr>
              <a:t>刘廷杰招募死士，请求河套地区的部队出兵援助。援兵将到，贼寇分兵击退了他们，更加用力攻城。官军奋力作战，杀死了无数的贼兵。贼寇增加兵力来攻打，架起楼车逼近城中，箭、飞石不断地打过来，世威等更加勇猛地战斗。他们防守了七个昼夜，贼兵开始挖地道通向城内，又用大炮轰城，城最终被攻破</a:t>
            </a:r>
            <a:r>
              <a:rPr lang="zh-CN" altLang="zh-CN" sz="2600" dirty="0" smtClean="0">
                <a:latin typeface="Times New Roman"/>
                <a:ea typeface="华文细黑"/>
                <a:cs typeface="Times New Roman"/>
              </a:rPr>
              <a:t>。</a:t>
            </a:r>
            <a:r>
              <a:rPr lang="zh-CN" altLang="zh-CN" sz="2600" dirty="0">
                <a:latin typeface="Times New Roman"/>
                <a:ea typeface="华文细黑"/>
                <a:cs typeface="Times New Roman"/>
              </a:rPr>
              <a:t>世威等人继续指挥众人进行巷战，妇女、儿童也扔房上的瓦攻击贼兵，</a:t>
            </a:r>
            <a:endParaRPr lang="zh-CN" altLang="zh-CN" sz="2600" kern="100" dirty="0">
              <a:solidFill>
                <a:prstClr val="black"/>
              </a:solidFill>
              <a:latin typeface="宋体"/>
              <a:cs typeface="Courier New"/>
            </a:endParaRPr>
          </a:p>
        </p:txBody>
      </p:sp>
      <p:sp>
        <p:nvSpPr>
          <p:cNvPr id="24"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25"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26" name="表格 25"/>
          <p:cNvGraphicFramePr>
            <a:graphicFrameLocks noGrp="1"/>
          </p:cNvGraphicFramePr>
          <p:nvPr>
            <p:extLst>
              <p:ext uri="{D42A27DB-BD31-4B8C-83A1-F6EECF244321}">
                <p14:modId xmlns:p14="http://schemas.microsoft.com/office/powerpoint/2010/main" val="3416115186"/>
              </p:ext>
            </p:extLst>
          </p:nvPr>
        </p:nvGraphicFramePr>
        <p:xfrm>
          <a:off x="381908" y="85780"/>
          <a:ext cx="8654590" cy="335280"/>
        </p:xfrm>
        <a:graphic>
          <a:graphicData uri="http://schemas.openxmlformats.org/drawingml/2006/table">
            <a:tbl>
              <a:tblPr firstRow="1" bandRow="1">
                <a:tableStyleId>{5C22544A-7EE6-4342-B048-85BDC9FD1C3A}</a:tableStyleId>
              </a:tblPr>
              <a:tblGrid>
                <a:gridCol w="865459"/>
                <a:gridCol w="865459"/>
                <a:gridCol w="865459"/>
                <a:gridCol w="865459"/>
                <a:gridCol w="865459"/>
                <a:gridCol w="865459"/>
                <a:gridCol w="865459"/>
                <a:gridCol w="865459"/>
                <a:gridCol w="865459"/>
                <a:gridCol w="865459"/>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27" name="TextBox 26">
            <a:hlinkClick r:id="rId2" action="ppaction://hlinksldjump"/>
          </p:cNvPr>
          <p:cNvSpPr txBox="1"/>
          <p:nvPr/>
        </p:nvSpPr>
        <p:spPr>
          <a:xfrm>
            <a:off x="386062" y="80576"/>
            <a:ext cx="85285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28" name="TextBox 27">
            <a:hlinkClick r:id="rId3" action="ppaction://hlinksldjump"/>
          </p:cNvPr>
          <p:cNvSpPr txBox="1"/>
          <p:nvPr/>
        </p:nvSpPr>
        <p:spPr>
          <a:xfrm>
            <a:off x="1255538" y="82094"/>
            <a:ext cx="848606"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29" name="TextBox 28">
            <a:hlinkClick r:id="rId4" action="ppaction://hlinksldjump"/>
          </p:cNvPr>
          <p:cNvSpPr txBox="1"/>
          <p:nvPr/>
        </p:nvSpPr>
        <p:spPr>
          <a:xfrm>
            <a:off x="2118196" y="81950"/>
            <a:ext cx="85350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30" name="TextBox 29">
            <a:hlinkClick r:id="rId5" action="ppaction://hlinksldjump"/>
          </p:cNvPr>
          <p:cNvSpPr txBox="1"/>
          <p:nvPr/>
        </p:nvSpPr>
        <p:spPr>
          <a:xfrm>
            <a:off x="2986577" y="81950"/>
            <a:ext cx="845056"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31" name="TextBox 30">
            <a:hlinkClick r:id="rId6" action="ppaction://hlinksldjump"/>
          </p:cNvPr>
          <p:cNvSpPr txBox="1"/>
          <p:nvPr/>
        </p:nvSpPr>
        <p:spPr>
          <a:xfrm>
            <a:off x="3850578" y="81950"/>
            <a:ext cx="84993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32" name="TextBox 31">
            <a:hlinkClick r:id="rId7" action="ppaction://hlinksldjump"/>
          </p:cNvPr>
          <p:cNvSpPr txBox="1"/>
          <p:nvPr/>
        </p:nvSpPr>
        <p:spPr>
          <a:xfrm>
            <a:off x="4722026" y="81950"/>
            <a:ext cx="84020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33" name="TextBox 32">
            <a:hlinkClick r:id="rId8" action="ppaction://hlinksldjump"/>
          </p:cNvPr>
          <p:cNvSpPr txBox="1"/>
          <p:nvPr/>
        </p:nvSpPr>
        <p:spPr>
          <a:xfrm>
            <a:off x="5588018" y="87054"/>
            <a:ext cx="836690" cy="335202"/>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34" name="TextBox 33">
            <a:hlinkClick r:id="rId9" action="ppaction://hlinksldjump"/>
          </p:cNvPr>
          <p:cNvSpPr txBox="1"/>
          <p:nvPr/>
        </p:nvSpPr>
        <p:spPr>
          <a:xfrm>
            <a:off x="6456726" y="81950"/>
            <a:ext cx="846375"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
        <p:nvSpPr>
          <p:cNvPr id="36" name="TextBox 35">
            <a:hlinkClick r:id="rId10" action="ppaction://hlinksldjump"/>
          </p:cNvPr>
          <p:cNvSpPr txBox="1"/>
          <p:nvPr/>
        </p:nvSpPr>
        <p:spPr>
          <a:xfrm>
            <a:off x="8177791" y="79362"/>
            <a:ext cx="842416"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10</a:t>
            </a:r>
            <a:endParaRPr lang="zh-CN" altLang="en-US" sz="1600" b="1" dirty="0">
              <a:latin typeface="Times New Roman" pitchFamily="18" charset="0"/>
              <a:cs typeface="Times New Roman" pitchFamily="18" charset="0"/>
            </a:endParaRPr>
          </a:p>
        </p:txBody>
      </p:sp>
      <p:sp>
        <p:nvSpPr>
          <p:cNvPr id="16" name="TextBox 15">
            <a:hlinkClick r:id="rId11" action="ppaction://hlinksldjump"/>
          </p:cNvPr>
          <p:cNvSpPr txBox="1"/>
          <p:nvPr/>
        </p:nvSpPr>
        <p:spPr>
          <a:xfrm>
            <a:off x="7313291" y="76846"/>
            <a:ext cx="84860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9</a:t>
            </a:r>
            <a:endParaRPr lang="zh-CN" altLang="en-US"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92712628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245318" y="755675"/>
            <a:ext cx="8683844" cy="1816075"/>
          </a:xfrm>
          <a:prstGeom prst="rect">
            <a:avLst/>
          </a:prstGeom>
        </p:spPr>
        <p:txBody>
          <a:bodyPr>
            <a:spAutoFit/>
          </a:bodyPr>
          <a:lstStyle/>
          <a:p>
            <a:pPr algn="just">
              <a:lnSpc>
                <a:spcPct val="150000"/>
              </a:lnSpc>
              <a:spcAft>
                <a:spcPts val="0"/>
              </a:spcAft>
            </a:pPr>
            <a:r>
              <a:rPr lang="zh-CN" altLang="zh-CN" sz="2600" kern="100" dirty="0">
                <a:latin typeface="Times New Roman"/>
                <a:ea typeface="华文细黑"/>
                <a:cs typeface="Times New Roman"/>
              </a:rPr>
              <a:t>贼兵的尸体堆满各处。世威被活捉，被绑到西安。李自成坐在秦王府里想让其投降，世威不愿投降。李自成恼了，把他给杀死了。</a:t>
            </a:r>
            <a:endParaRPr lang="zh-CN" altLang="zh-CN" sz="1050" kern="100" dirty="0">
              <a:effectLst/>
              <a:latin typeface="宋体"/>
              <a:cs typeface="Courier New"/>
            </a:endParaRPr>
          </a:p>
        </p:txBody>
      </p:sp>
      <p:sp>
        <p:nvSpPr>
          <p:cNvPr id="24"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25"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26" name="表格 25"/>
          <p:cNvGraphicFramePr>
            <a:graphicFrameLocks noGrp="1"/>
          </p:cNvGraphicFramePr>
          <p:nvPr>
            <p:extLst>
              <p:ext uri="{D42A27DB-BD31-4B8C-83A1-F6EECF244321}">
                <p14:modId xmlns:p14="http://schemas.microsoft.com/office/powerpoint/2010/main" val="1839018288"/>
              </p:ext>
            </p:extLst>
          </p:nvPr>
        </p:nvGraphicFramePr>
        <p:xfrm>
          <a:off x="381908" y="85780"/>
          <a:ext cx="8654590" cy="335280"/>
        </p:xfrm>
        <a:graphic>
          <a:graphicData uri="http://schemas.openxmlformats.org/drawingml/2006/table">
            <a:tbl>
              <a:tblPr firstRow="1" bandRow="1">
                <a:tableStyleId>{5C22544A-7EE6-4342-B048-85BDC9FD1C3A}</a:tableStyleId>
              </a:tblPr>
              <a:tblGrid>
                <a:gridCol w="865459"/>
                <a:gridCol w="865459"/>
                <a:gridCol w="865459"/>
                <a:gridCol w="865459"/>
                <a:gridCol w="865459"/>
                <a:gridCol w="865459"/>
                <a:gridCol w="865459"/>
                <a:gridCol w="865459"/>
                <a:gridCol w="865459"/>
                <a:gridCol w="865459"/>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27" name="TextBox 26">
            <a:hlinkClick r:id="rId2" action="ppaction://hlinksldjump"/>
          </p:cNvPr>
          <p:cNvSpPr txBox="1"/>
          <p:nvPr/>
        </p:nvSpPr>
        <p:spPr>
          <a:xfrm>
            <a:off x="386062" y="80576"/>
            <a:ext cx="85285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28" name="TextBox 27">
            <a:hlinkClick r:id="rId3" action="ppaction://hlinksldjump"/>
          </p:cNvPr>
          <p:cNvSpPr txBox="1"/>
          <p:nvPr/>
        </p:nvSpPr>
        <p:spPr>
          <a:xfrm>
            <a:off x="1255538" y="82094"/>
            <a:ext cx="848606"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29" name="TextBox 28">
            <a:hlinkClick r:id="rId4" action="ppaction://hlinksldjump"/>
          </p:cNvPr>
          <p:cNvSpPr txBox="1"/>
          <p:nvPr/>
        </p:nvSpPr>
        <p:spPr>
          <a:xfrm>
            <a:off x="2118196" y="81950"/>
            <a:ext cx="85350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30" name="TextBox 29">
            <a:hlinkClick r:id="rId5" action="ppaction://hlinksldjump"/>
          </p:cNvPr>
          <p:cNvSpPr txBox="1"/>
          <p:nvPr/>
        </p:nvSpPr>
        <p:spPr>
          <a:xfrm>
            <a:off x="2986577" y="81950"/>
            <a:ext cx="845056"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31" name="TextBox 30">
            <a:hlinkClick r:id="rId6" action="ppaction://hlinksldjump"/>
          </p:cNvPr>
          <p:cNvSpPr txBox="1"/>
          <p:nvPr/>
        </p:nvSpPr>
        <p:spPr>
          <a:xfrm>
            <a:off x="3850578" y="81950"/>
            <a:ext cx="84993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32" name="TextBox 31">
            <a:hlinkClick r:id="rId7" action="ppaction://hlinksldjump"/>
          </p:cNvPr>
          <p:cNvSpPr txBox="1"/>
          <p:nvPr/>
        </p:nvSpPr>
        <p:spPr>
          <a:xfrm>
            <a:off x="4722026" y="81950"/>
            <a:ext cx="84020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33" name="TextBox 32">
            <a:hlinkClick r:id="rId8" action="ppaction://hlinksldjump"/>
          </p:cNvPr>
          <p:cNvSpPr txBox="1"/>
          <p:nvPr/>
        </p:nvSpPr>
        <p:spPr>
          <a:xfrm>
            <a:off x="5588018" y="87054"/>
            <a:ext cx="836690" cy="335202"/>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34" name="TextBox 33">
            <a:hlinkClick r:id="rId9" action="ppaction://hlinksldjump"/>
          </p:cNvPr>
          <p:cNvSpPr txBox="1"/>
          <p:nvPr/>
        </p:nvSpPr>
        <p:spPr>
          <a:xfrm>
            <a:off x="6456726" y="81950"/>
            <a:ext cx="846375"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
        <p:nvSpPr>
          <p:cNvPr id="36" name="TextBox 35">
            <a:hlinkClick r:id="rId10" action="ppaction://hlinksldjump"/>
          </p:cNvPr>
          <p:cNvSpPr txBox="1"/>
          <p:nvPr/>
        </p:nvSpPr>
        <p:spPr>
          <a:xfrm>
            <a:off x="8177791" y="79362"/>
            <a:ext cx="842416"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10</a:t>
            </a:r>
            <a:endParaRPr lang="zh-CN" altLang="en-US" sz="1600" b="1" dirty="0">
              <a:latin typeface="Times New Roman" pitchFamily="18" charset="0"/>
              <a:cs typeface="Times New Roman" pitchFamily="18" charset="0"/>
            </a:endParaRPr>
          </a:p>
        </p:txBody>
      </p:sp>
      <p:sp>
        <p:nvSpPr>
          <p:cNvPr id="16" name="TextBox 15">
            <a:hlinkClick r:id="rId11" action="ppaction://hlinksldjump"/>
          </p:cNvPr>
          <p:cNvSpPr txBox="1"/>
          <p:nvPr/>
        </p:nvSpPr>
        <p:spPr>
          <a:xfrm>
            <a:off x="7313291" y="76846"/>
            <a:ext cx="84860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9</a:t>
            </a:r>
            <a:endParaRPr lang="zh-CN" altLang="en-US"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2239525330"/>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463282" y="1347614"/>
            <a:ext cx="2236510" cy="768415"/>
          </a:xfrm>
          <a:prstGeom prst="rect">
            <a:avLst/>
          </a:prstGeom>
        </p:spPr>
        <p:txBody>
          <a:bodyPr wrap="none">
            <a:spAutoFit/>
          </a:bodyPr>
          <a:lstStyle/>
          <a:p>
            <a:pPr>
              <a:lnSpc>
                <a:spcPct val="120000"/>
              </a:lnSpc>
              <a:defRPr/>
            </a:pPr>
            <a:r>
              <a:rPr lang="zh-CN" altLang="en-US" sz="4000" b="1" dirty="0" smtClean="0">
                <a:solidFill>
                  <a:srgbClr val="FFFF00"/>
                </a:solidFill>
                <a:effectLst>
                  <a:reflection blurRad="25400" stA="30000" endPos="30000" dist="50800" dir="5400000" sy="-100000" algn="bl" rotWithShape="0"/>
                </a:effectLst>
                <a:latin typeface="微软雅黑" pitchFamily="34" charset="-122"/>
                <a:ea typeface="微软雅黑" pitchFamily="34" charset="-122"/>
              </a:rPr>
              <a:t>谢谢观看</a:t>
            </a:r>
            <a:endParaRPr lang="zh-CN" altLang="en-US" sz="4000" b="1" dirty="0">
              <a:solidFill>
                <a:srgbClr val="FFFF00"/>
              </a:solidFill>
              <a:effectLst>
                <a:reflection blurRad="25400" stA="30000" endPos="30000" dist="50800" dir="5400000" sy="-100000" algn="bl" rotWithShape="0"/>
              </a:effectLst>
              <a:latin typeface="微软雅黑" pitchFamily="34" charset="-122"/>
              <a:ea typeface="微软雅黑" pitchFamily="34" charset="-122"/>
            </a:endParaRPr>
          </a:p>
        </p:txBody>
      </p:sp>
      <p:cxnSp>
        <p:nvCxnSpPr>
          <p:cNvPr id="11" name="直接连接符 10"/>
          <p:cNvCxnSpPr/>
          <p:nvPr/>
        </p:nvCxnSpPr>
        <p:spPr>
          <a:xfrm>
            <a:off x="-128570" y="2628879"/>
            <a:ext cx="9344146" cy="0"/>
          </a:xfrm>
          <a:prstGeom prst="line">
            <a:avLst/>
          </a:prstGeom>
          <a:ln w="28575">
            <a:solidFill>
              <a:schemeClr val="bg1">
                <a:lumMod val="65000"/>
              </a:schemeClr>
            </a:solidFill>
          </a:ln>
        </p:spPr>
        <p:style>
          <a:lnRef idx="2">
            <a:schemeClr val="dk1"/>
          </a:lnRef>
          <a:fillRef idx="0">
            <a:schemeClr val="dk1"/>
          </a:fillRef>
          <a:effectRef idx="1">
            <a:schemeClr val="dk1"/>
          </a:effectRef>
          <a:fontRef idx="minor">
            <a:schemeClr val="tx1"/>
          </a:fontRef>
        </p:style>
      </p:cxnSp>
      <p:sp>
        <p:nvSpPr>
          <p:cNvPr id="12" name="标题 1"/>
          <p:cNvSpPr txBox="1">
            <a:spLocks/>
          </p:cNvSpPr>
          <p:nvPr/>
        </p:nvSpPr>
        <p:spPr>
          <a:xfrm>
            <a:off x="2627784" y="1914132"/>
            <a:ext cx="6165517" cy="911246"/>
          </a:xfrm>
          <a:prstGeom prst="rect">
            <a:avLst/>
          </a:prstGeom>
        </p:spPr>
        <p:txBody>
          <a:bodyPr vert="horz" lIns="68572" tIns="34286" rIns="68572" bIns="34286"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2400" b="1" dirty="0" smtClean="0">
                <a:solidFill>
                  <a:schemeClr val="tx1">
                    <a:lumMod val="75000"/>
                    <a:lumOff val="25000"/>
                  </a:schemeClr>
                </a:solidFill>
                <a:latin typeface="微软雅黑" pitchFamily="34" charset="-122"/>
                <a:ea typeface="微软雅黑" pitchFamily="34" charset="-122"/>
              </a:rPr>
              <a:t>更多精彩内容请登录</a:t>
            </a:r>
            <a:r>
              <a:rPr lang="en-US" altLang="zh-CN" sz="2600" b="1" dirty="0" smtClean="0">
                <a:solidFill>
                  <a:schemeClr val="tx1">
                    <a:lumMod val="75000"/>
                    <a:lumOff val="25000"/>
                  </a:schemeClr>
                </a:solidFill>
                <a:latin typeface="微软雅黑" pitchFamily="34" charset="-122"/>
                <a:ea typeface="微软雅黑" pitchFamily="34" charset="-122"/>
                <a:cs typeface="+mn-cs"/>
              </a:rPr>
              <a:t>www.91taoke.com</a:t>
            </a:r>
            <a:endParaRPr lang="zh-CN" altLang="en-US" sz="2600" b="1" dirty="0">
              <a:solidFill>
                <a:schemeClr val="tx1">
                  <a:lumMod val="75000"/>
                  <a:lumOff val="25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1080970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down)">
                                      <p:cBhvr>
                                        <p:cTn id="7" dur="435">
                                          <p:stCondLst>
                                            <p:cond delay="0"/>
                                          </p:stCondLst>
                                        </p:cTn>
                                        <p:tgtEl>
                                          <p:spTgt spid="12"/>
                                        </p:tgtEl>
                                      </p:cBhvr>
                                    </p:animEffect>
                                    <p:anim calcmode="lin" valueType="num">
                                      <p:cBhvr>
                                        <p:cTn id="8" dur="1367" tmFilter="0,0; 0.14,0.36; 0.43,0.73; 0.71,0.91; 1.0,1.0">
                                          <p:stCondLst>
                                            <p:cond delay="0"/>
                                          </p:stCondLst>
                                        </p:cTn>
                                        <p:tgtEl>
                                          <p:spTgt spid="12"/>
                                        </p:tgtEl>
                                        <p:attrNameLst>
                                          <p:attrName>ppt_x</p:attrName>
                                        </p:attrNameLst>
                                      </p:cBhvr>
                                      <p:tavLst>
                                        <p:tav tm="0">
                                          <p:val>
                                            <p:strVal val="#ppt_x-0.25"/>
                                          </p:val>
                                        </p:tav>
                                        <p:tav tm="100000">
                                          <p:val>
                                            <p:strVal val="#ppt_x"/>
                                          </p:val>
                                        </p:tav>
                                      </p:tavLst>
                                    </p:anim>
                                    <p:anim calcmode="lin" valueType="num">
                                      <p:cBhvr>
                                        <p:cTn id="9" dur="498" tmFilter="0.0,0.0; 0.25,0.07; 0.50,0.2; 0.75,0.467; 1.0,1.0">
                                          <p:stCondLst>
                                            <p:cond delay="0"/>
                                          </p:stCondLst>
                                        </p:cTn>
                                        <p:tgtEl>
                                          <p:spTgt spid="12"/>
                                        </p:tgtEl>
                                        <p:attrNameLst>
                                          <p:attrName>ppt_y</p:attrName>
                                        </p:attrNameLst>
                                      </p:cBhvr>
                                      <p:tavLst>
                                        <p:tav tm="0" fmla="#ppt_y-sin(pi*$)/3">
                                          <p:val>
                                            <p:fltVal val="0.5"/>
                                          </p:val>
                                        </p:tav>
                                        <p:tav tm="100000">
                                          <p:val>
                                            <p:fltVal val="1"/>
                                          </p:val>
                                        </p:tav>
                                      </p:tavLst>
                                    </p:anim>
                                    <p:anim calcmode="lin" valueType="num">
                                      <p:cBhvr>
                                        <p:cTn id="10" dur="498" tmFilter="0, 0; 0.125,0.2665; 0.25,0.4; 0.375,0.465; 0.5,0.5;  0.625,0.535; 0.75,0.6; 0.875,0.7335; 1,1">
                                          <p:stCondLst>
                                            <p:cond delay="498"/>
                                          </p:stCondLst>
                                        </p:cTn>
                                        <p:tgtEl>
                                          <p:spTgt spid="12"/>
                                        </p:tgtEl>
                                        <p:attrNameLst>
                                          <p:attrName>ppt_y</p:attrName>
                                        </p:attrNameLst>
                                      </p:cBhvr>
                                      <p:tavLst>
                                        <p:tav tm="0" fmla="#ppt_y-sin(pi*$)/9">
                                          <p:val>
                                            <p:fltVal val="0"/>
                                          </p:val>
                                        </p:tav>
                                        <p:tav tm="100000">
                                          <p:val>
                                            <p:fltVal val="1"/>
                                          </p:val>
                                        </p:tav>
                                      </p:tavLst>
                                    </p:anim>
                                    <p:anim calcmode="lin" valueType="num">
                                      <p:cBhvr>
                                        <p:cTn id="11" dur="249" tmFilter="0, 0; 0.125,0.2665; 0.25,0.4; 0.375,0.465; 0.5,0.5;  0.625,0.535; 0.75,0.6; 0.875,0.7335; 1,1">
                                          <p:stCondLst>
                                            <p:cond delay="993"/>
                                          </p:stCondLst>
                                        </p:cTn>
                                        <p:tgtEl>
                                          <p:spTgt spid="12"/>
                                        </p:tgtEl>
                                        <p:attrNameLst>
                                          <p:attrName>ppt_y</p:attrName>
                                        </p:attrNameLst>
                                      </p:cBhvr>
                                      <p:tavLst>
                                        <p:tav tm="0" fmla="#ppt_y-sin(pi*$)/27">
                                          <p:val>
                                            <p:fltVal val="0"/>
                                          </p:val>
                                        </p:tav>
                                        <p:tav tm="100000">
                                          <p:val>
                                            <p:fltVal val="1"/>
                                          </p:val>
                                        </p:tav>
                                      </p:tavLst>
                                    </p:anim>
                                    <p:anim calcmode="lin" valueType="num">
                                      <p:cBhvr>
                                        <p:cTn id="12" dur="123" tmFilter="0, 0; 0.125,0.2665; 0.25,0.4; 0.375,0.465; 0.5,0.5;  0.625,0.535; 0.75,0.6; 0.875,0.7335; 1,1">
                                          <p:stCondLst>
                                            <p:cond delay="1242"/>
                                          </p:stCondLst>
                                        </p:cTn>
                                        <p:tgtEl>
                                          <p:spTgt spid="12"/>
                                        </p:tgtEl>
                                        <p:attrNameLst>
                                          <p:attrName>ppt_y</p:attrName>
                                        </p:attrNameLst>
                                      </p:cBhvr>
                                      <p:tavLst>
                                        <p:tav tm="0" fmla="#ppt_y-sin(pi*$)/81">
                                          <p:val>
                                            <p:fltVal val="0"/>
                                          </p:val>
                                        </p:tav>
                                        <p:tav tm="100000">
                                          <p:val>
                                            <p:fltVal val="1"/>
                                          </p:val>
                                        </p:tav>
                                      </p:tavLst>
                                    </p:anim>
                                    <p:animScale>
                                      <p:cBhvr>
                                        <p:cTn id="13" dur="20">
                                          <p:stCondLst>
                                            <p:cond delay="487"/>
                                          </p:stCondLst>
                                        </p:cTn>
                                        <p:tgtEl>
                                          <p:spTgt spid="12"/>
                                        </p:tgtEl>
                                      </p:cBhvr>
                                      <p:to x="100000" y="60000"/>
                                    </p:animScale>
                                    <p:animScale>
                                      <p:cBhvr>
                                        <p:cTn id="14" dur="124" decel="50000">
                                          <p:stCondLst>
                                            <p:cond delay="507"/>
                                          </p:stCondLst>
                                        </p:cTn>
                                        <p:tgtEl>
                                          <p:spTgt spid="12"/>
                                        </p:tgtEl>
                                      </p:cBhvr>
                                      <p:to x="100000" y="100000"/>
                                    </p:animScale>
                                    <p:animScale>
                                      <p:cBhvr>
                                        <p:cTn id="15" dur="20">
                                          <p:stCondLst>
                                            <p:cond delay="984"/>
                                          </p:stCondLst>
                                        </p:cTn>
                                        <p:tgtEl>
                                          <p:spTgt spid="12"/>
                                        </p:tgtEl>
                                      </p:cBhvr>
                                      <p:to x="100000" y="80000"/>
                                    </p:animScale>
                                    <p:animScale>
                                      <p:cBhvr>
                                        <p:cTn id="16" dur="124" decel="50000">
                                          <p:stCondLst>
                                            <p:cond delay="1004"/>
                                          </p:stCondLst>
                                        </p:cTn>
                                        <p:tgtEl>
                                          <p:spTgt spid="12"/>
                                        </p:tgtEl>
                                      </p:cBhvr>
                                      <p:to x="100000" y="100000"/>
                                    </p:animScale>
                                    <p:animScale>
                                      <p:cBhvr>
                                        <p:cTn id="17" dur="20">
                                          <p:stCondLst>
                                            <p:cond delay="1231"/>
                                          </p:stCondLst>
                                        </p:cTn>
                                        <p:tgtEl>
                                          <p:spTgt spid="12"/>
                                        </p:tgtEl>
                                      </p:cBhvr>
                                      <p:to x="100000" y="90000"/>
                                    </p:animScale>
                                    <p:animScale>
                                      <p:cBhvr>
                                        <p:cTn id="18" dur="124" decel="50000">
                                          <p:stCondLst>
                                            <p:cond delay="1251"/>
                                          </p:stCondLst>
                                        </p:cTn>
                                        <p:tgtEl>
                                          <p:spTgt spid="12"/>
                                        </p:tgtEl>
                                      </p:cBhvr>
                                      <p:to x="100000" y="100000"/>
                                    </p:animScale>
                                    <p:animScale>
                                      <p:cBhvr>
                                        <p:cTn id="19" dur="20">
                                          <p:stCondLst>
                                            <p:cond delay="1356"/>
                                          </p:stCondLst>
                                        </p:cTn>
                                        <p:tgtEl>
                                          <p:spTgt spid="12"/>
                                        </p:tgtEl>
                                      </p:cBhvr>
                                      <p:to x="100000" y="95000"/>
                                    </p:animScale>
                                    <p:animScale>
                                      <p:cBhvr>
                                        <p:cTn id="20" dur="124" decel="50000">
                                          <p:stCondLst>
                                            <p:cond delay="1376"/>
                                          </p:stCondLst>
                                        </p:cTn>
                                        <p:tgtEl>
                                          <p:spTgt spid="1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24"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25" name="表格 24"/>
          <p:cNvGraphicFramePr>
            <a:graphicFrameLocks noGrp="1"/>
          </p:cNvGraphicFramePr>
          <p:nvPr>
            <p:extLst>
              <p:ext uri="{D42A27DB-BD31-4B8C-83A1-F6EECF244321}">
                <p14:modId xmlns:p14="http://schemas.microsoft.com/office/powerpoint/2010/main" val="2869071661"/>
              </p:ext>
            </p:extLst>
          </p:nvPr>
        </p:nvGraphicFramePr>
        <p:xfrm>
          <a:off x="381908" y="85780"/>
          <a:ext cx="8654590" cy="335280"/>
        </p:xfrm>
        <a:graphic>
          <a:graphicData uri="http://schemas.openxmlformats.org/drawingml/2006/table">
            <a:tbl>
              <a:tblPr firstRow="1" bandRow="1">
                <a:tableStyleId>{5C22544A-7EE6-4342-B048-85BDC9FD1C3A}</a:tableStyleId>
              </a:tblPr>
              <a:tblGrid>
                <a:gridCol w="865459"/>
                <a:gridCol w="865459"/>
                <a:gridCol w="865459"/>
                <a:gridCol w="865459"/>
                <a:gridCol w="865459"/>
                <a:gridCol w="865459"/>
                <a:gridCol w="865459"/>
                <a:gridCol w="865459"/>
                <a:gridCol w="865459"/>
                <a:gridCol w="865459"/>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26" name="TextBox 25">
            <a:hlinkClick r:id="rId2" action="ppaction://hlinksldjump"/>
          </p:cNvPr>
          <p:cNvSpPr txBox="1"/>
          <p:nvPr/>
        </p:nvSpPr>
        <p:spPr>
          <a:xfrm>
            <a:off x="386062" y="80576"/>
            <a:ext cx="85285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27" name="TextBox 26">
            <a:hlinkClick r:id="rId3" action="ppaction://hlinksldjump"/>
          </p:cNvPr>
          <p:cNvSpPr txBox="1"/>
          <p:nvPr/>
        </p:nvSpPr>
        <p:spPr>
          <a:xfrm>
            <a:off x="1255538" y="82094"/>
            <a:ext cx="848606"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28" name="TextBox 27">
            <a:hlinkClick r:id="rId4" action="ppaction://hlinksldjump"/>
          </p:cNvPr>
          <p:cNvSpPr txBox="1"/>
          <p:nvPr/>
        </p:nvSpPr>
        <p:spPr>
          <a:xfrm>
            <a:off x="2118196" y="81950"/>
            <a:ext cx="85350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29" name="TextBox 28">
            <a:hlinkClick r:id="rId5" action="ppaction://hlinksldjump"/>
          </p:cNvPr>
          <p:cNvSpPr txBox="1"/>
          <p:nvPr/>
        </p:nvSpPr>
        <p:spPr>
          <a:xfrm>
            <a:off x="2986577" y="81950"/>
            <a:ext cx="845056"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30" name="TextBox 29">
            <a:hlinkClick r:id="rId6" action="ppaction://hlinksldjump"/>
          </p:cNvPr>
          <p:cNvSpPr txBox="1"/>
          <p:nvPr/>
        </p:nvSpPr>
        <p:spPr>
          <a:xfrm>
            <a:off x="3850578" y="81950"/>
            <a:ext cx="84993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31" name="TextBox 30">
            <a:hlinkClick r:id="rId7" action="ppaction://hlinksldjump"/>
          </p:cNvPr>
          <p:cNvSpPr txBox="1"/>
          <p:nvPr/>
        </p:nvSpPr>
        <p:spPr>
          <a:xfrm>
            <a:off x="4722026" y="81950"/>
            <a:ext cx="84020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32" name="TextBox 31">
            <a:hlinkClick r:id="rId8" action="ppaction://hlinksldjump"/>
          </p:cNvPr>
          <p:cNvSpPr txBox="1"/>
          <p:nvPr/>
        </p:nvSpPr>
        <p:spPr>
          <a:xfrm>
            <a:off x="5588018" y="87054"/>
            <a:ext cx="836690" cy="335202"/>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33" name="TextBox 32">
            <a:hlinkClick r:id="rId9" action="ppaction://hlinksldjump"/>
          </p:cNvPr>
          <p:cNvSpPr txBox="1"/>
          <p:nvPr/>
        </p:nvSpPr>
        <p:spPr>
          <a:xfrm>
            <a:off x="6456726" y="81950"/>
            <a:ext cx="846375"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
        <p:nvSpPr>
          <p:cNvPr id="35" name="TextBox 34">
            <a:hlinkClick r:id="rId10" action="ppaction://hlinksldjump"/>
          </p:cNvPr>
          <p:cNvSpPr txBox="1"/>
          <p:nvPr/>
        </p:nvSpPr>
        <p:spPr>
          <a:xfrm>
            <a:off x="8177791" y="79362"/>
            <a:ext cx="842416"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10</a:t>
            </a:r>
            <a:endParaRPr lang="zh-CN" altLang="en-US" sz="1600" b="1" dirty="0">
              <a:latin typeface="Times New Roman" pitchFamily="18" charset="0"/>
              <a:cs typeface="Times New Roman" pitchFamily="18" charset="0"/>
            </a:endParaRPr>
          </a:p>
        </p:txBody>
      </p:sp>
      <p:sp>
        <p:nvSpPr>
          <p:cNvPr id="3" name="矩形 2"/>
          <p:cNvSpPr/>
          <p:nvPr/>
        </p:nvSpPr>
        <p:spPr>
          <a:xfrm>
            <a:off x="330310" y="839366"/>
            <a:ext cx="8428453" cy="1826334"/>
          </a:xfrm>
          <a:prstGeom prst="rect">
            <a:avLst/>
          </a:prstGeom>
        </p:spPr>
        <p:txBody>
          <a:bodyPr>
            <a:spAutoFit/>
          </a:bodyPr>
          <a:lstStyle/>
          <a:p>
            <a:pPr algn="just">
              <a:lnSpc>
                <a:spcPct val="150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zh-CN" altLang="zh-CN" sz="2600" kern="100" dirty="0">
                <a:solidFill>
                  <a:srgbClr val="E46C0A"/>
                </a:solidFill>
                <a:latin typeface="Times New Roman"/>
                <a:ea typeface="华文细黑"/>
                <a:cs typeface="Times New Roman"/>
              </a:rPr>
              <a:t>夫杨</a:t>
            </a:r>
            <a:r>
              <a:rPr lang="en-US" altLang="zh-CN" sz="2600" kern="100" dirty="0">
                <a:solidFill>
                  <a:srgbClr val="E46C0A"/>
                </a:solidFill>
                <a:latin typeface="IPAPANNEW"/>
                <a:ea typeface="华文细黑"/>
                <a:cs typeface="Times New Roman"/>
              </a:rPr>
              <a:t>/</a:t>
            </a:r>
            <a:r>
              <a:rPr lang="zh-CN" altLang="zh-CN" sz="2600" kern="100" dirty="0">
                <a:solidFill>
                  <a:srgbClr val="E46C0A"/>
                </a:solidFill>
                <a:latin typeface="IPAPANNEW"/>
                <a:ea typeface="华文细黑"/>
                <a:cs typeface="Times New Roman"/>
              </a:rPr>
              <a:t>横树之即生</a:t>
            </a:r>
            <a:r>
              <a:rPr lang="en-US" altLang="zh-CN" sz="2600" kern="100" dirty="0">
                <a:solidFill>
                  <a:srgbClr val="E46C0A"/>
                </a:solidFill>
                <a:latin typeface="IPAPANNEW"/>
                <a:ea typeface="华文细黑"/>
                <a:cs typeface="Times New Roman"/>
              </a:rPr>
              <a:t>/</a:t>
            </a:r>
            <a:r>
              <a:rPr lang="zh-CN" altLang="zh-CN" sz="2600" kern="100" dirty="0">
                <a:solidFill>
                  <a:srgbClr val="E46C0A"/>
                </a:solidFill>
                <a:latin typeface="Times New Roman"/>
                <a:ea typeface="华文细黑"/>
                <a:cs typeface="Times New Roman"/>
              </a:rPr>
              <a:t>倒树之即生</a:t>
            </a:r>
            <a:r>
              <a:rPr lang="en-US" altLang="zh-CN" sz="2600" kern="100" dirty="0">
                <a:solidFill>
                  <a:srgbClr val="E46C0A"/>
                </a:solidFill>
                <a:latin typeface="IPAPANNEW"/>
                <a:ea typeface="华文细黑"/>
                <a:cs typeface="Times New Roman"/>
              </a:rPr>
              <a:t>/</a:t>
            </a:r>
            <a:r>
              <a:rPr lang="zh-CN" altLang="zh-CN" sz="2600" kern="100" dirty="0">
                <a:solidFill>
                  <a:srgbClr val="E46C0A"/>
                </a:solidFill>
                <a:latin typeface="IPAPANNEW"/>
                <a:ea typeface="华文细黑"/>
                <a:cs typeface="Times New Roman"/>
              </a:rPr>
              <a:t>折而树之又生</a:t>
            </a:r>
            <a:r>
              <a:rPr lang="en-US" altLang="zh-CN" sz="2600" kern="100" dirty="0">
                <a:solidFill>
                  <a:srgbClr val="E46C0A"/>
                </a:solidFill>
                <a:latin typeface="IPAPANNEW"/>
                <a:ea typeface="华文细黑"/>
                <a:cs typeface="Times New Roman"/>
              </a:rPr>
              <a:t>/</a:t>
            </a:r>
            <a:r>
              <a:rPr lang="zh-CN" altLang="zh-CN" sz="2600" kern="100" dirty="0">
                <a:solidFill>
                  <a:srgbClr val="E46C0A"/>
                </a:solidFill>
                <a:latin typeface="Times New Roman"/>
                <a:ea typeface="华文细黑"/>
                <a:cs typeface="Times New Roman"/>
              </a:rPr>
              <a:t>然使十人树之而一人拔之</a:t>
            </a:r>
            <a:r>
              <a:rPr lang="en-US" altLang="zh-CN" sz="2600" kern="100" dirty="0">
                <a:solidFill>
                  <a:srgbClr val="E46C0A"/>
                </a:solidFill>
                <a:latin typeface="IPAPANNEW"/>
                <a:ea typeface="华文细黑"/>
                <a:cs typeface="Times New Roman"/>
              </a:rPr>
              <a:t>/</a:t>
            </a:r>
            <a:r>
              <a:rPr lang="zh-CN" altLang="zh-CN" sz="2600" kern="100" dirty="0">
                <a:solidFill>
                  <a:srgbClr val="E46C0A"/>
                </a:solidFill>
                <a:latin typeface="IPAPANNEW"/>
                <a:ea typeface="华文细黑"/>
                <a:cs typeface="Times New Roman"/>
              </a:rPr>
              <a:t>则毋生杨矣</a:t>
            </a:r>
            <a:r>
              <a:rPr lang="en-US" altLang="zh-CN" sz="2600" kern="100" dirty="0">
                <a:solidFill>
                  <a:srgbClr val="E46C0A"/>
                </a:solidFill>
                <a:latin typeface="IPAPANNEW"/>
                <a:ea typeface="华文细黑"/>
                <a:cs typeface="Times New Roman"/>
              </a:rPr>
              <a:t>/</a:t>
            </a:r>
            <a:r>
              <a:rPr lang="zh-CN" altLang="zh-CN" sz="2600" kern="100" dirty="0">
                <a:solidFill>
                  <a:srgbClr val="E46C0A"/>
                </a:solidFill>
                <a:latin typeface="Times New Roman"/>
                <a:ea typeface="华文细黑"/>
                <a:cs typeface="Times New Roman"/>
              </a:rPr>
              <a:t>夫以十人之众</a:t>
            </a:r>
            <a:r>
              <a:rPr lang="en-US" altLang="zh-CN" sz="2600" kern="100" dirty="0">
                <a:solidFill>
                  <a:srgbClr val="E46C0A"/>
                </a:solidFill>
                <a:latin typeface="IPAPANNEW"/>
                <a:ea typeface="华文细黑"/>
                <a:cs typeface="Times New Roman"/>
              </a:rPr>
              <a:t>/</a:t>
            </a:r>
            <a:r>
              <a:rPr lang="zh-CN" altLang="zh-CN" sz="2600" kern="100" dirty="0">
                <a:solidFill>
                  <a:srgbClr val="E46C0A"/>
                </a:solidFill>
                <a:latin typeface="IPAPANNEW"/>
                <a:ea typeface="华文细黑"/>
                <a:cs typeface="Times New Roman"/>
              </a:rPr>
              <a:t>树易生之物</a:t>
            </a:r>
            <a:r>
              <a:rPr lang="en-US" altLang="zh-CN" sz="2600" kern="100" dirty="0">
                <a:solidFill>
                  <a:srgbClr val="E46C0A"/>
                </a:solidFill>
                <a:latin typeface="IPAPANNEW"/>
                <a:ea typeface="华文细黑"/>
                <a:cs typeface="Times New Roman"/>
              </a:rPr>
              <a:t>/</a:t>
            </a:r>
            <a:r>
              <a:rPr lang="zh-CN" altLang="zh-CN" sz="2600" kern="100" dirty="0">
                <a:solidFill>
                  <a:srgbClr val="E46C0A"/>
                </a:solidFill>
                <a:latin typeface="Times New Roman"/>
                <a:ea typeface="华文细黑"/>
                <a:cs typeface="Times New Roman"/>
              </a:rPr>
              <a:t>而不胜一人者</a:t>
            </a:r>
            <a:r>
              <a:rPr lang="en-US" altLang="zh-CN" sz="2600" kern="100" dirty="0">
                <a:solidFill>
                  <a:srgbClr val="E46C0A"/>
                </a:solidFill>
                <a:latin typeface="IPAPANNEW"/>
                <a:ea typeface="华文细黑"/>
                <a:cs typeface="Times New Roman"/>
              </a:rPr>
              <a:t>/</a:t>
            </a:r>
            <a:r>
              <a:rPr lang="zh-CN" altLang="zh-CN" sz="2600" kern="100" dirty="0">
                <a:solidFill>
                  <a:srgbClr val="E46C0A"/>
                </a:solidFill>
                <a:latin typeface="IPAPANNEW"/>
                <a:ea typeface="华文细黑"/>
                <a:cs typeface="Times New Roman"/>
              </a:rPr>
              <a:t>何也</a:t>
            </a:r>
            <a:r>
              <a:rPr lang="en-US" altLang="zh-CN" sz="2600" kern="100" dirty="0">
                <a:solidFill>
                  <a:srgbClr val="E46C0A"/>
                </a:solidFill>
                <a:latin typeface="IPAPANNEW"/>
                <a:ea typeface="华文细黑"/>
                <a:cs typeface="Times New Roman"/>
              </a:rPr>
              <a:t>/</a:t>
            </a:r>
            <a:r>
              <a:rPr lang="zh-CN" altLang="zh-CN" sz="2600" kern="100" dirty="0">
                <a:solidFill>
                  <a:srgbClr val="E46C0A"/>
                </a:solidFill>
                <a:latin typeface="Times New Roman"/>
                <a:ea typeface="华文细黑"/>
                <a:cs typeface="Times New Roman"/>
              </a:rPr>
              <a:t>树之难而去之易也</a:t>
            </a:r>
            <a:r>
              <a:rPr lang="zh-CN" altLang="zh-CN" sz="2600" kern="100" dirty="0" smtClean="0">
                <a:solidFill>
                  <a:srgbClr val="E46C0A"/>
                </a:solidFill>
                <a:latin typeface="Times New Roman"/>
                <a:ea typeface="华文细黑"/>
                <a:cs typeface="Times New Roman"/>
              </a:rPr>
              <a:t>。</a:t>
            </a:r>
            <a:endParaRPr lang="en-US" altLang="zh-CN" sz="2600" kern="100" dirty="0" smtClean="0">
              <a:solidFill>
                <a:srgbClr val="E46C0A"/>
              </a:solidFill>
              <a:latin typeface="Times New Roman"/>
              <a:ea typeface="华文细黑"/>
              <a:cs typeface="Times New Roman"/>
            </a:endParaRPr>
          </a:p>
        </p:txBody>
      </p:sp>
      <p:sp>
        <p:nvSpPr>
          <p:cNvPr id="16" name="TextBox 15">
            <a:hlinkClick r:id="rId11" action="ppaction://hlinksldjump"/>
          </p:cNvPr>
          <p:cNvSpPr txBox="1"/>
          <p:nvPr/>
        </p:nvSpPr>
        <p:spPr>
          <a:xfrm>
            <a:off x="7313291" y="76846"/>
            <a:ext cx="84860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9</a:t>
            </a:r>
            <a:endParaRPr lang="zh-CN" altLang="en-US"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350816126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91387" y="687730"/>
            <a:ext cx="8769291" cy="3693319"/>
          </a:xfrm>
          <a:prstGeom prst="rect">
            <a:avLst/>
          </a:prstGeom>
          <a:noFill/>
        </p:spPr>
        <p:txBody>
          <a:bodyPr wrap="square" rtlCol="0">
            <a:spAutoFit/>
          </a:bodyPr>
          <a:lstStyle/>
          <a:p>
            <a:pPr algn="just">
              <a:lnSpc>
                <a:spcPct val="150000"/>
              </a:lnSpc>
              <a:spcAft>
                <a:spcPts val="0"/>
              </a:spcAft>
            </a:pPr>
            <a:r>
              <a:rPr lang="en-US" altLang="zh-CN" sz="2600" kern="100" dirty="0" err="1">
                <a:solidFill>
                  <a:srgbClr val="0000FF"/>
                </a:solidFill>
                <a:latin typeface="华文细黑"/>
                <a:ea typeface="华文细黑"/>
                <a:cs typeface="Times New Roman"/>
              </a:rPr>
              <a:t>参考译文</a:t>
            </a:r>
            <a:r>
              <a:rPr lang="en-US" altLang="zh-CN" sz="2600" kern="100" dirty="0">
                <a:solidFill>
                  <a:srgbClr val="0000FF"/>
                </a:solidFill>
                <a:latin typeface="Times New Roman"/>
                <a:ea typeface="华文细黑"/>
                <a:cs typeface="Courier New"/>
              </a:rPr>
              <a:t> </a:t>
            </a:r>
          </a:p>
          <a:p>
            <a:pPr algn="just">
              <a:lnSpc>
                <a:spcPct val="150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杨树</a:t>
            </a:r>
            <a:r>
              <a:rPr lang="zh-CN" altLang="zh-CN" sz="2600" kern="100" dirty="0">
                <a:latin typeface="Times New Roman"/>
                <a:ea typeface="华文细黑"/>
                <a:cs typeface="Times New Roman"/>
              </a:rPr>
              <a:t>，横着栽它可以长，倒着栽它也可以长，折断它也可以长。但是如果让十个人栽树，一个人在后面拔，那么就没有一棵杨树可以成活生长了。以十人之多，栽容易生长的东西，却不能够胜过一个人的力量，什么原因呢？栽树难而拔树容易呀。</a:t>
            </a:r>
            <a:endParaRPr lang="zh-CN" altLang="zh-CN" sz="1050" kern="100" dirty="0">
              <a:effectLst/>
              <a:latin typeface="宋体"/>
              <a:cs typeface="Courier New"/>
            </a:endParaRPr>
          </a:p>
        </p:txBody>
      </p:sp>
      <p:sp>
        <p:nvSpPr>
          <p:cNvPr id="27"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28"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29" name="表格 28"/>
          <p:cNvGraphicFramePr>
            <a:graphicFrameLocks noGrp="1"/>
          </p:cNvGraphicFramePr>
          <p:nvPr>
            <p:extLst>
              <p:ext uri="{D42A27DB-BD31-4B8C-83A1-F6EECF244321}">
                <p14:modId xmlns:p14="http://schemas.microsoft.com/office/powerpoint/2010/main" val="2869071661"/>
              </p:ext>
            </p:extLst>
          </p:nvPr>
        </p:nvGraphicFramePr>
        <p:xfrm>
          <a:off x="381908" y="85780"/>
          <a:ext cx="8654590" cy="335280"/>
        </p:xfrm>
        <a:graphic>
          <a:graphicData uri="http://schemas.openxmlformats.org/drawingml/2006/table">
            <a:tbl>
              <a:tblPr firstRow="1" bandRow="1">
                <a:tableStyleId>{5C22544A-7EE6-4342-B048-85BDC9FD1C3A}</a:tableStyleId>
              </a:tblPr>
              <a:tblGrid>
                <a:gridCol w="865459"/>
                <a:gridCol w="865459"/>
                <a:gridCol w="865459"/>
                <a:gridCol w="865459"/>
                <a:gridCol w="865459"/>
                <a:gridCol w="865459"/>
                <a:gridCol w="865459"/>
                <a:gridCol w="865459"/>
                <a:gridCol w="865459"/>
                <a:gridCol w="865459"/>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30" name="TextBox 29">
            <a:hlinkClick r:id="rId2" action="ppaction://hlinksldjump"/>
          </p:cNvPr>
          <p:cNvSpPr txBox="1"/>
          <p:nvPr/>
        </p:nvSpPr>
        <p:spPr>
          <a:xfrm>
            <a:off x="386062" y="80576"/>
            <a:ext cx="85285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31" name="TextBox 30">
            <a:hlinkClick r:id="rId3" action="ppaction://hlinksldjump"/>
          </p:cNvPr>
          <p:cNvSpPr txBox="1"/>
          <p:nvPr/>
        </p:nvSpPr>
        <p:spPr>
          <a:xfrm>
            <a:off x="1255538" y="82094"/>
            <a:ext cx="848606"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32" name="TextBox 31">
            <a:hlinkClick r:id="rId4" action="ppaction://hlinksldjump"/>
          </p:cNvPr>
          <p:cNvSpPr txBox="1"/>
          <p:nvPr/>
        </p:nvSpPr>
        <p:spPr>
          <a:xfrm>
            <a:off x="2118196" y="81950"/>
            <a:ext cx="85350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33" name="TextBox 32">
            <a:hlinkClick r:id="rId5" action="ppaction://hlinksldjump"/>
          </p:cNvPr>
          <p:cNvSpPr txBox="1"/>
          <p:nvPr/>
        </p:nvSpPr>
        <p:spPr>
          <a:xfrm>
            <a:off x="2986577" y="81950"/>
            <a:ext cx="845056"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34" name="TextBox 33">
            <a:hlinkClick r:id="rId6" action="ppaction://hlinksldjump"/>
          </p:cNvPr>
          <p:cNvSpPr txBox="1"/>
          <p:nvPr/>
        </p:nvSpPr>
        <p:spPr>
          <a:xfrm>
            <a:off x="3850578" y="81950"/>
            <a:ext cx="84993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35" name="TextBox 34">
            <a:hlinkClick r:id="rId7" action="ppaction://hlinksldjump"/>
          </p:cNvPr>
          <p:cNvSpPr txBox="1"/>
          <p:nvPr/>
        </p:nvSpPr>
        <p:spPr>
          <a:xfrm>
            <a:off x="4722026" y="81950"/>
            <a:ext cx="84020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36" name="TextBox 35">
            <a:hlinkClick r:id="rId8" action="ppaction://hlinksldjump"/>
          </p:cNvPr>
          <p:cNvSpPr txBox="1"/>
          <p:nvPr/>
        </p:nvSpPr>
        <p:spPr>
          <a:xfrm>
            <a:off x="5588018" y="87054"/>
            <a:ext cx="836690" cy="335202"/>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41" name="TextBox 40">
            <a:hlinkClick r:id="rId9" action="ppaction://hlinksldjump"/>
          </p:cNvPr>
          <p:cNvSpPr txBox="1"/>
          <p:nvPr/>
        </p:nvSpPr>
        <p:spPr>
          <a:xfrm>
            <a:off x="6456726" y="81950"/>
            <a:ext cx="846375"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
        <p:nvSpPr>
          <p:cNvPr id="43" name="TextBox 42">
            <a:hlinkClick r:id="rId10" action="ppaction://hlinksldjump"/>
          </p:cNvPr>
          <p:cNvSpPr txBox="1"/>
          <p:nvPr/>
        </p:nvSpPr>
        <p:spPr>
          <a:xfrm>
            <a:off x="8177791" y="79362"/>
            <a:ext cx="842416"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10</a:t>
            </a:r>
            <a:endParaRPr lang="zh-CN" altLang="en-US" sz="1600" b="1" dirty="0">
              <a:latin typeface="Times New Roman" pitchFamily="18" charset="0"/>
              <a:cs typeface="Times New Roman" pitchFamily="18" charset="0"/>
            </a:endParaRPr>
          </a:p>
        </p:txBody>
      </p:sp>
      <p:sp>
        <p:nvSpPr>
          <p:cNvPr id="16" name="TextBox 15">
            <a:hlinkClick r:id="rId11" action="ppaction://hlinksldjump"/>
          </p:cNvPr>
          <p:cNvSpPr txBox="1"/>
          <p:nvPr/>
        </p:nvSpPr>
        <p:spPr>
          <a:xfrm>
            <a:off x="7313291" y="76846"/>
            <a:ext cx="84860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9</a:t>
            </a:r>
            <a:endParaRPr lang="zh-CN" altLang="en-US"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108854430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25"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26" name="表格 25"/>
          <p:cNvGraphicFramePr>
            <a:graphicFrameLocks noGrp="1"/>
          </p:cNvGraphicFramePr>
          <p:nvPr>
            <p:extLst>
              <p:ext uri="{D42A27DB-BD31-4B8C-83A1-F6EECF244321}">
                <p14:modId xmlns:p14="http://schemas.microsoft.com/office/powerpoint/2010/main" val="2869071661"/>
              </p:ext>
            </p:extLst>
          </p:nvPr>
        </p:nvGraphicFramePr>
        <p:xfrm>
          <a:off x="381908" y="85780"/>
          <a:ext cx="8654590" cy="335280"/>
        </p:xfrm>
        <a:graphic>
          <a:graphicData uri="http://schemas.openxmlformats.org/drawingml/2006/table">
            <a:tbl>
              <a:tblPr firstRow="1" bandRow="1">
                <a:tableStyleId>{5C22544A-7EE6-4342-B048-85BDC9FD1C3A}</a:tableStyleId>
              </a:tblPr>
              <a:tblGrid>
                <a:gridCol w="865459"/>
                <a:gridCol w="865459"/>
                <a:gridCol w="865459"/>
                <a:gridCol w="865459"/>
                <a:gridCol w="865459"/>
                <a:gridCol w="865459"/>
                <a:gridCol w="865459"/>
                <a:gridCol w="865459"/>
                <a:gridCol w="865459"/>
                <a:gridCol w="865459"/>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27" name="TextBox 26">
            <a:hlinkClick r:id="rId2" action="ppaction://hlinksldjump"/>
          </p:cNvPr>
          <p:cNvSpPr txBox="1"/>
          <p:nvPr/>
        </p:nvSpPr>
        <p:spPr>
          <a:xfrm>
            <a:off x="386062" y="80576"/>
            <a:ext cx="85285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28" name="TextBox 27">
            <a:hlinkClick r:id="rId3" action="ppaction://hlinksldjump"/>
          </p:cNvPr>
          <p:cNvSpPr txBox="1"/>
          <p:nvPr/>
        </p:nvSpPr>
        <p:spPr>
          <a:xfrm>
            <a:off x="1255538" y="82094"/>
            <a:ext cx="848606"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29" name="TextBox 28">
            <a:hlinkClick r:id="rId4" action="ppaction://hlinksldjump"/>
          </p:cNvPr>
          <p:cNvSpPr txBox="1"/>
          <p:nvPr/>
        </p:nvSpPr>
        <p:spPr>
          <a:xfrm>
            <a:off x="2118196" y="81950"/>
            <a:ext cx="853508"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30" name="TextBox 29">
            <a:hlinkClick r:id="rId5" action="ppaction://hlinksldjump"/>
          </p:cNvPr>
          <p:cNvSpPr txBox="1"/>
          <p:nvPr/>
        </p:nvSpPr>
        <p:spPr>
          <a:xfrm>
            <a:off x="2986577" y="81950"/>
            <a:ext cx="845056"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31" name="TextBox 30">
            <a:hlinkClick r:id="rId6" action="ppaction://hlinksldjump"/>
          </p:cNvPr>
          <p:cNvSpPr txBox="1"/>
          <p:nvPr/>
        </p:nvSpPr>
        <p:spPr>
          <a:xfrm>
            <a:off x="3850578" y="81950"/>
            <a:ext cx="84993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32" name="TextBox 31">
            <a:hlinkClick r:id="rId7" action="ppaction://hlinksldjump"/>
          </p:cNvPr>
          <p:cNvSpPr txBox="1"/>
          <p:nvPr/>
        </p:nvSpPr>
        <p:spPr>
          <a:xfrm>
            <a:off x="4722026" y="81950"/>
            <a:ext cx="84020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33" name="TextBox 32">
            <a:hlinkClick r:id="rId8" action="ppaction://hlinksldjump"/>
          </p:cNvPr>
          <p:cNvSpPr txBox="1"/>
          <p:nvPr/>
        </p:nvSpPr>
        <p:spPr>
          <a:xfrm>
            <a:off x="5588018" y="87054"/>
            <a:ext cx="836690" cy="335202"/>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34" name="TextBox 33">
            <a:hlinkClick r:id="rId9" action="ppaction://hlinksldjump"/>
          </p:cNvPr>
          <p:cNvSpPr txBox="1"/>
          <p:nvPr/>
        </p:nvSpPr>
        <p:spPr>
          <a:xfrm>
            <a:off x="6456726" y="81950"/>
            <a:ext cx="846375"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
        <p:nvSpPr>
          <p:cNvPr id="36" name="TextBox 35">
            <a:hlinkClick r:id="rId10" action="ppaction://hlinksldjump"/>
          </p:cNvPr>
          <p:cNvSpPr txBox="1"/>
          <p:nvPr/>
        </p:nvSpPr>
        <p:spPr>
          <a:xfrm>
            <a:off x="8177791" y="79362"/>
            <a:ext cx="842416"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10</a:t>
            </a:r>
            <a:endParaRPr lang="zh-CN" altLang="en-US" sz="1600" b="1" dirty="0">
              <a:latin typeface="Times New Roman" pitchFamily="18" charset="0"/>
              <a:cs typeface="Times New Roman" pitchFamily="18" charset="0"/>
            </a:endParaRPr>
          </a:p>
        </p:txBody>
      </p:sp>
      <p:sp>
        <p:nvSpPr>
          <p:cNvPr id="4" name="矩形 3"/>
          <p:cNvSpPr/>
          <p:nvPr/>
        </p:nvSpPr>
        <p:spPr>
          <a:xfrm>
            <a:off x="233007" y="567283"/>
            <a:ext cx="8647507" cy="3693319"/>
          </a:xfrm>
          <a:prstGeom prst="rect">
            <a:avLst/>
          </a:prstGeom>
        </p:spPr>
        <p:txBody>
          <a:bodyPr>
            <a:spAutoFit/>
          </a:bodyPr>
          <a:lstStyle/>
          <a:p>
            <a:pPr algn="just">
              <a:lnSpc>
                <a:spcPct val="150000"/>
              </a:lnSpc>
              <a:spcAft>
                <a:spcPts val="0"/>
              </a:spcAft>
            </a:pPr>
            <a:r>
              <a:rPr lang="en-US" altLang="zh-CN" sz="2600" kern="100" dirty="0">
                <a:latin typeface="Times New Roman"/>
                <a:ea typeface="华文细黑"/>
                <a:cs typeface="Courier New"/>
              </a:rPr>
              <a:t>3.</a:t>
            </a:r>
            <a:r>
              <a:rPr lang="zh-CN" altLang="zh-CN" sz="2600" kern="100" dirty="0">
                <a:latin typeface="Times New Roman"/>
                <a:ea typeface="华文细黑"/>
                <a:cs typeface="Times New Roman"/>
              </a:rPr>
              <a:t>天之道其犹张弓与</a:t>
            </a:r>
            <a:endParaRPr lang="zh-CN" altLang="zh-CN" sz="2600" kern="100" dirty="0">
              <a:latin typeface="宋体"/>
              <a:cs typeface="Courier New"/>
            </a:endParaRPr>
          </a:p>
          <a:p>
            <a:pPr algn="just">
              <a:lnSpc>
                <a:spcPct val="150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天</a:t>
            </a:r>
            <a:r>
              <a:rPr lang="zh-CN" altLang="zh-CN" sz="2600" kern="100" dirty="0" smtClean="0">
                <a:latin typeface="宋体"/>
                <a:ea typeface="Times New Roman"/>
                <a:cs typeface="Courier New"/>
              </a:rPr>
              <a:t> </a:t>
            </a:r>
            <a:r>
              <a:rPr lang="zh-CN" altLang="zh-CN" sz="2600" kern="100" dirty="0">
                <a:latin typeface="Times New Roman"/>
                <a:ea typeface="华文细黑"/>
                <a:cs typeface="Times New Roman"/>
              </a:rPr>
              <a:t>之</a:t>
            </a:r>
            <a:r>
              <a:rPr lang="zh-CN" altLang="zh-CN" sz="2600" kern="100" dirty="0">
                <a:latin typeface="宋体"/>
                <a:ea typeface="Times New Roman"/>
                <a:cs typeface="Courier New"/>
              </a:rPr>
              <a:t> </a:t>
            </a:r>
            <a:r>
              <a:rPr lang="zh-CN" altLang="zh-CN" sz="2600" kern="100" dirty="0">
                <a:latin typeface="Times New Roman"/>
                <a:ea typeface="华文细黑"/>
                <a:cs typeface="Times New Roman"/>
              </a:rPr>
              <a:t>道</a:t>
            </a:r>
            <a:r>
              <a:rPr lang="zh-CN" altLang="zh-CN" sz="2600" kern="100" dirty="0">
                <a:latin typeface="宋体"/>
                <a:ea typeface="Times New Roman"/>
                <a:cs typeface="Courier New"/>
              </a:rPr>
              <a:t> </a:t>
            </a:r>
            <a:r>
              <a:rPr lang="zh-CN" altLang="zh-CN" sz="2600" kern="100" dirty="0">
                <a:latin typeface="Times New Roman"/>
                <a:ea typeface="华文细黑"/>
                <a:cs typeface="Times New Roman"/>
              </a:rPr>
              <a:t>其</a:t>
            </a:r>
            <a:r>
              <a:rPr lang="zh-CN" altLang="zh-CN" sz="2600" kern="100" dirty="0">
                <a:latin typeface="宋体"/>
                <a:ea typeface="Times New Roman"/>
                <a:cs typeface="Courier New"/>
              </a:rPr>
              <a:t> </a:t>
            </a:r>
            <a:r>
              <a:rPr lang="zh-CN" altLang="zh-CN" sz="2600" kern="100" dirty="0">
                <a:latin typeface="Times New Roman"/>
                <a:ea typeface="华文细黑"/>
                <a:cs typeface="Times New Roman"/>
              </a:rPr>
              <a:t>犹</a:t>
            </a:r>
            <a:r>
              <a:rPr lang="zh-CN" altLang="zh-CN" sz="2600" kern="100" dirty="0">
                <a:latin typeface="宋体"/>
                <a:ea typeface="Times New Roman"/>
                <a:cs typeface="Courier New"/>
              </a:rPr>
              <a:t> </a:t>
            </a:r>
            <a:r>
              <a:rPr lang="zh-CN" altLang="zh-CN" sz="2600" kern="100" dirty="0">
                <a:latin typeface="Times New Roman"/>
                <a:ea typeface="华文细黑"/>
                <a:cs typeface="Times New Roman"/>
              </a:rPr>
              <a:t>张</a:t>
            </a:r>
            <a:r>
              <a:rPr lang="zh-CN" altLang="zh-CN" sz="2600" kern="100" dirty="0">
                <a:latin typeface="宋体"/>
                <a:ea typeface="Times New Roman"/>
                <a:cs typeface="Courier New"/>
              </a:rPr>
              <a:t> </a:t>
            </a:r>
            <a:r>
              <a:rPr lang="zh-CN" altLang="zh-CN" sz="2600" kern="100" dirty="0">
                <a:latin typeface="Times New Roman"/>
                <a:ea typeface="华文细黑"/>
                <a:cs typeface="Times New Roman"/>
              </a:rPr>
              <a:t>弓</a:t>
            </a:r>
            <a:r>
              <a:rPr lang="zh-CN" altLang="zh-CN" sz="2600" kern="100" dirty="0">
                <a:latin typeface="宋体"/>
                <a:ea typeface="Times New Roman"/>
                <a:cs typeface="Courier New"/>
              </a:rPr>
              <a:t> </a:t>
            </a:r>
            <a:r>
              <a:rPr lang="zh-CN" altLang="zh-CN" sz="2600" kern="100" dirty="0">
                <a:latin typeface="Times New Roman"/>
                <a:ea typeface="华文细黑"/>
                <a:cs typeface="Times New Roman"/>
              </a:rPr>
              <a:t>与</a:t>
            </a:r>
            <a:r>
              <a:rPr lang="zh-CN" altLang="zh-CN" sz="2600" kern="100" dirty="0">
                <a:latin typeface="宋体"/>
                <a:ea typeface="Times New Roman"/>
                <a:cs typeface="Courier New"/>
              </a:rPr>
              <a:t> </a:t>
            </a:r>
            <a:r>
              <a:rPr lang="zh-CN" altLang="zh-CN" sz="2600" kern="100" dirty="0">
                <a:latin typeface="Times New Roman"/>
                <a:ea typeface="华文细黑"/>
                <a:cs typeface="Times New Roman"/>
              </a:rPr>
              <a:t>高</a:t>
            </a:r>
            <a:r>
              <a:rPr lang="zh-CN" altLang="zh-CN" sz="2600" kern="100" dirty="0">
                <a:latin typeface="宋体"/>
                <a:ea typeface="Times New Roman"/>
                <a:cs typeface="Courier New"/>
              </a:rPr>
              <a:t> </a:t>
            </a:r>
            <a:r>
              <a:rPr lang="zh-CN" altLang="zh-CN" sz="2600" kern="100" dirty="0">
                <a:latin typeface="Times New Roman"/>
                <a:ea typeface="华文细黑"/>
                <a:cs typeface="Times New Roman"/>
              </a:rPr>
              <a:t>者</a:t>
            </a:r>
            <a:r>
              <a:rPr lang="zh-CN" altLang="zh-CN" sz="2600" kern="100" dirty="0">
                <a:latin typeface="宋体"/>
                <a:ea typeface="Times New Roman"/>
                <a:cs typeface="Courier New"/>
              </a:rPr>
              <a:t> </a:t>
            </a:r>
            <a:r>
              <a:rPr lang="zh-CN" altLang="zh-CN" sz="2600" kern="100" dirty="0">
                <a:latin typeface="Times New Roman"/>
                <a:ea typeface="华文细黑"/>
                <a:cs typeface="Times New Roman"/>
              </a:rPr>
              <a:t>抑</a:t>
            </a:r>
            <a:r>
              <a:rPr lang="zh-CN" altLang="zh-CN" sz="2600" kern="100" dirty="0">
                <a:latin typeface="宋体"/>
                <a:ea typeface="Times New Roman"/>
                <a:cs typeface="Courier New"/>
              </a:rPr>
              <a:t> </a:t>
            </a:r>
            <a:r>
              <a:rPr lang="zh-CN" altLang="zh-CN" sz="2600" kern="100" dirty="0">
                <a:latin typeface="Times New Roman"/>
                <a:ea typeface="华文细黑"/>
                <a:cs typeface="Times New Roman"/>
              </a:rPr>
              <a:t>之</a:t>
            </a:r>
            <a:r>
              <a:rPr lang="zh-CN" altLang="zh-CN" sz="2600" kern="100" dirty="0">
                <a:latin typeface="宋体"/>
                <a:ea typeface="Times New Roman"/>
                <a:cs typeface="Courier New"/>
              </a:rPr>
              <a:t> </a:t>
            </a:r>
            <a:r>
              <a:rPr lang="zh-CN" altLang="zh-CN" sz="2600" kern="100" dirty="0">
                <a:latin typeface="Times New Roman"/>
                <a:ea typeface="华文细黑"/>
                <a:cs typeface="Times New Roman"/>
              </a:rPr>
              <a:t>下</a:t>
            </a:r>
            <a:r>
              <a:rPr lang="zh-CN" altLang="zh-CN" sz="2600" kern="100" dirty="0">
                <a:latin typeface="宋体"/>
                <a:ea typeface="Times New Roman"/>
                <a:cs typeface="Courier New"/>
              </a:rPr>
              <a:t> </a:t>
            </a:r>
            <a:r>
              <a:rPr lang="zh-CN" altLang="zh-CN" sz="2600" kern="100" dirty="0">
                <a:latin typeface="Times New Roman"/>
                <a:ea typeface="华文细黑"/>
                <a:cs typeface="Times New Roman"/>
              </a:rPr>
              <a:t>者</a:t>
            </a:r>
            <a:r>
              <a:rPr lang="zh-CN" altLang="zh-CN" sz="2600" kern="100" dirty="0">
                <a:latin typeface="宋体"/>
                <a:ea typeface="Times New Roman"/>
                <a:cs typeface="Courier New"/>
              </a:rPr>
              <a:t> </a:t>
            </a:r>
            <a:r>
              <a:rPr lang="zh-CN" altLang="zh-CN" sz="2600" kern="100" dirty="0">
                <a:latin typeface="Times New Roman"/>
                <a:ea typeface="华文细黑"/>
                <a:cs typeface="Times New Roman"/>
              </a:rPr>
              <a:t>举</a:t>
            </a:r>
            <a:r>
              <a:rPr lang="zh-CN" altLang="zh-CN" sz="2600" kern="100" dirty="0">
                <a:latin typeface="宋体"/>
                <a:ea typeface="Times New Roman"/>
                <a:cs typeface="Courier New"/>
              </a:rPr>
              <a:t> </a:t>
            </a:r>
            <a:r>
              <a:rPr lang="zh-CN" altLang="zh-CN" sz="2600" kern="100" dirty="0">
                <a:latin typeface="Times New Roman"/>
                <a:ea typeface="华文细黑"/>
                <a:cs typeface="Times New Roman"/>
              </a:rPr>
              <a:t>之</a:t>
            </a:r>
            <a:r>
              <a:rPr lang="zh-CN" altLang="zh-CN" sz="2600" kern="100" dirty="0">
                <a:latin typeface="宋体"/>
                <a:ea typeface="Times New Roman"/>
                <a:cs typeface="Courier New"/>
              </a:rPr>
              <a:t> </a:t>
            </a:r>
            <a:r>
              <a:rPr lang="zh-CN" altLang="zh-CN" sz="2600" kern="100" dirty="0">
                <a:latin typeface="Times New Roman"/>
                <a:ea typeface="华文细黑"/>
                <a:cs typeface="Times New Roman"/>
              </a:rPr>
              <a:t>有</a:t>
            </a:r>
            <a:r>
              <a:rPr lang="zh-CN" altLang="zh-CN" sz="2600" kern="100" dirty="0">
                <a:latin typeface="宋体"/>
                <a:ea typeface="Times New Roman"/>
                <a:cs typeface="Courier New"/>
              </a:rPr>
              <a:t> </a:t>
            </a:r>
            <a:r>
              <a:rPr lang="zh-CN" altLang="zh-CN" sz="2600" kern="100" dirty="0">
                <a:latin typeface="Times New Roman"/>
                <a:ea typeface="华文细黑"/>
                <a:cs typeface="Times New Roman"/>
              </a:rPr>
              <a:t>馀</a:t>
            </a:r>
            <a:r>
              <a:rPr lang="zh-CN" altLang="zh-CN" sz="2600" kern="100" dirty="0">
                <a:latin typeface="宋体"/>
                <a:ea typeface="Times New Roman"/>
                <a:cs typeface="Courier New"/>
              </a:rPr>
              <a:t> </a:t>
            </a:r>
            <a:r>
              <a:rPr lang="zh-CN" altLang="zh-CN" sz="2600" kern="100" dirty="0">
                <a:latin typeface="Times New Roman"/>
                <a:ea typeface="华文细黑"/>
                <a:cs typeface="Times New Roman"/>
              </a:rPr>
              <a:t>者</a:t>
            </a:r>
            <a:r>
              <a:rPr lang="zh-CN" altLang="zh-CN" sz="2600" kern="100" dirty="0">
                <a:latin typeface="宋体"/>
                <a:ea typeface="Times New Roman"/>
                <a:cs typeface="Courier New"/>
              </a:rPr>
              <a:t> </a:t>
            </a:r>
            <a:r>
              <a:rPr lang="zh-CN" altLang="zh-CN" sz="2600" kern="100" dirty="0">
                <a:latin typeface="Times New Roman"/>
                <a:ea typeface="华文细黑"/>
                <a:cs typeface="Times New Roman"/>
              </a:rPr>
              <a:t>损</a:t>
            </a:r>
            <a:r>
              <a:rPr lang="zh-CN" altLang="zh-CN" sz="2600" kern="100" dirty="0">
                <a:latin typeface="宋体"/>
                <a:ea typeface="Times New Roman"/>
                <a:cs typeface="Courier New"/>
              </a:rPr>
              <a:t> </a:t>
            </a:r>
            <a:r>
              <a:rPr lang="zh-CN" altLang="zh-CN" sz="2600" kern="100" dirty="0">
                <a:latin typeface="Times New Roman"/>
                <a:ea typeface="华文细黑"/>
                <a:cs typeface="Times New Roman"/>
              </a:rPr>
              <a:t>之</a:t>
            </a:r>
            <a:r>
              <a:rPr lang="zh-CN" altLang="zh-CN" sz="2600" kern="100" dirty="0">
                <a:latin typeface="宋体"/>
                <a:ea typeface="Times New Roman"/>
                <a:cs typeface="Courier New"/>
              </a:rPr>
              <a:t> </a:t>
            </a:r>
            <a:r>
              <a:rPr lang="zh-CN" altLang="zh-CN" sz="2600" kern="100" dirty="0">
                <a:latin typeface="Times New Roman"/>
                <a:ea typeface="华文细黑"/>
                <a:cs typeface="Times New Roman"/>
              </a:rPr>
              <a:t>不</a:t>
            </a:r>
            <a:r>
              <a:rPr lang="zh-CN" altLang="zh-CN" sz="2600" kern="100" dirty="0">
                <a:latin typeface="宋体"/>
                <a:ea typeface="Times New Roman"/>
                <a:cs typeface="Courier New"/>
              </a:rPr>
              <a:t> </a:t>
            </a:r>
            <a:r>
              <a:rPr lang="zh-CN" altLang="zh-CN" sz="2600" kern="100" dirty="0">
                <a:latin typeface="Times New Roman"/>
                <a:ea typeface="华文细黑"/>
                <a:cs typeface="Times New Roman"/>
              </a:rPr>
              <a:t>足</a:t>
            </a:r>
            <a:r>
              <a:rPr lang="zh-CN" altLang="zh-CN" sz="2600" kern="100" dirty="0">
                <a:latin typeface="宋体"/>
                <a:ea typeface="Times New Roman"/>
                <a:cs typeface="Courier New"/>
              </a:rPr>
              <a:t> </a:t>
            </a:r>
            <a:r>
              <a:rPr lang="zh-CN" altLang="zh-CN" sz="2600" kern="100" dirty="0">
                <a:latin typeface="Times New Roman"/>
                <a:ea typeface="华文细黑"/>
                <a:cs typeface="Times New Roman"/>
              </a:rPr>
              <a:t>者</a:t>
            </a:r>
            <a:r>
              <a:rPr lang="zh-CN" altLang="zh-CN" sz="2600" kern="100" dirty="0">
                <a:latin typeface="宋体"/>
                <a:ea typeface="Times New Roman"/>
                <a:cs typeface="Courier New"/>
              </a:rPr>
              <a:t> </a:t>
            </a:r>
            <a:r>
              <a:rPr lang="zh-CN" altLang="zh-CN" sz="2600" kern="100" dirty="0">
                <a:latin typeface="Times New Roman"/>
                <a:ea typeface="华文细黑"/>
                <a:cs typeface="Times New Roman"/>
              </a:rPr>
              <a:t>补</a:t>
            </a:r>
            <a:r>
              <a:rPr lang="zh-CN" altLang="zh-CN" sz="2600" kern="100" dirty="0">
                <a:latin typeface="宋体"/>
                <a:ea typeface="Times New Roman"/>
                <a:cs typeface="Courier New"/>
              </a:rPr>
              <a:t> </a:t>
            </a:r>
            <a:r>
              <a:rPr lang="zh-CN" altLang="zh-CN" sz="2600" kern="100" dirty="0">
                <a:latin typeface="Times New Roman"/>
                <a:ea typeface="华文细黑"/>
                <a:cs typeface="Times New Roman"/>
              </a:rPr>
              <a:t>之</a:t>
            </a:r>
            <a:r>
              <a:rPr lang="zh-CN" altLang="zh-CN" sz="2600" kern="100" dirty="0">
                <a:latin typeface="宋体"/>
                <a:ea typeface="Times New Roman"/>
                <a:cs typeface="Courier New"/>
              </a:rPr>
              <a:t> </a:t>
            </a:r>
            <a:r>
              <a:rPr lang="zh-CN" altLang="zh-CN" sz="2600" kern="100" dirty="0">
                <a:latin typeface="Times New Roman"/>
                <a:ea typeface="华文细黑"/>
                <a:cs typeface="Times New Roman"/>
              </a:rPr>
              <a:t>天</a:t>
            </a:r>
            <a:r>
              <a:rPr lang="zh-CN" altLang="zh-CN" sz="2600" kern="100" dirty="0">
                <a:latin typeface="宋体"/>
                <a:ea typeface="Times New Roman"/>
                <a:cs typeface="Courier New"/>
              </a:rPr>
              <a:t> </a:t>
            </a:r>
            <a:r>
              <a:rPr lang="zh-CN" altLang="zh-CN" sz="2600" kern="100" dirty="0">
                <a:latin typeface="Times New Roman"/>
                <a:ea typeface="华文细黑"/>
                <a:cs typeface="Times New Roman"/>
              </a:rPr>
              <a:t>之</a:t>
            </a:r>
            <a:r>
              <a:rPr lang="zh-CN" altLang="zh-CN" sz="2600" kern="100" dirty="0">
                <a:latin typeface="宋体"/>
                <a:ea typeface="Times New Roman"/>
                <a:cs typeface="Courier New"/>
              </a:rPr>
              <a:t> </a:t>
            </a:r>
            <a:r>
              <a:rPr lang="zh-CN" altLang="zh-CN" sz="2600" kern="100" dirty="0">
                <a:latin typeface="Times New Roman"/>
                <a:ea typeface="华文细黑"/>
                <a:cs typeface="Times New Roman"/>
              </a:rPr>
              <a:t>道</a:t>
            </a:r>
            <a:r>
              <a:rPr lang="zh-CN" altLang="zh-CN" sz="2600" kern="100" dirty="0">
                <a:latin typeface="宋体"/>
                <a:ea typeface="Times New Roman"/>
                <a:cs typeface="Courier New"/>
              </a:rPr>
              <a:t> </a:t>
            </a:r>
            <a:r>
              <a:rPr lang="zh-CN" altLang="zh-CN" sz="2600" kern="100" dirty="0">
                <a:latin typeface="Times New Roman"/>
                <a:ea typeface="华文细黑"/>
                <a:cs typeface="Times New Roman"/>
              </a:rPr>
              <a:t>损</a:t>
            </a:r>
            <a:r>
              <a:rPr lang="zh-CN" altLang="zh-CN" sz="2600" kern="100" dirty="0">
                <a:latin typeface="宋体"/>
                <a:ea typeface="Times New Roman"/>
                <a:cs typeface="Courier New"/>
              </a:rPr>
              <a:t> </a:t>
            </a:r>
            <a:r>
              <a:rPr lang="zh-CN" altLang="zh-CN" sz="2600" kern="100" dirty="0">
                <a:latin typeface="Times New Roman"/>
                <a:ea typeface="华文细黑"/>
                <a:cs typeface="Times New Roman"/>
              </a:rPr>
              <a:t>有</a:t>
            </a:r>
            <a:r>
              <a:rPr lang="zh-CN" altLang="zh-CN" sz="2600" kern="100" dirty="0">
                <a:latin typeface="宋体"/>
                <a:ea typeface="Times New Roman"/>
                <a:cs typeface="Courier New"/>
              </a:rPr>
              <a:t> </a:t>
            </a:r>
            <a:r>
              <a:rPr lang="zh-CN" altLang="zh-CN" sz="2600" kern="100" dirty="0">
                <a:latin typeface="Times New Roman"/>
                <a:ea typeface="华文细黑"/>
                <a:cs typeface="Times New Roman"/>
              </a:rPr>
              <a:t>馀</a:t>
            </a:r>
            <a:r>
              <a:rPr lang="zh-CN" altLang="zh-CN" sz="2600" kern="100" dirty="0">
                <a:latin typeface="宋体"/>
                <a:ea typeface="Times New Roman"/>
                <a:cs typeface="Courier New"/>
              </a:rPr>
              <a:t> </a:t>
            </a:r>
            <a:r>
              <a:rPr lang="zh-CN" altLang="zh-CN" sz="2600" kern="100" dirty="0">
                <a:latin typeface="Times New Roman"/>
                <a:ea typeface="华文细黑"/>
                <a:cs typeface="Times New Roman"/>
              </a:rPr>
              <a:t>而</a:t>
            </a:r>
            <a:r>
              <a:rPr lang="zh-CN" altLang="zh-CN" sz="2600" kern="100" dirty="0">
                <a:latin typeface="宋体"/>
                <a:ea typeface="Times New Roman"/>
                <a:cs typeface="Courier New"/>
              </a:rPr>
              <a:t> </a:t>
            </a:r>
            <a:r>
              <a:rPr lang="zh-CN" altLang="zh-CN" sz="2600" kern="100" dirty="0">
                <a:latin typeface="Times New Roman"/>
                <a:ea typeface="华文细黑"/>
                <a:cs typeface="Times New Roman"/>
              </a:rPr>
              <a:t>补</a:t>
            </a:r>
            <a:r>
              <a:rPr lang="zh-CN" altLang="zh-CN" sz="2600" kern="100" dirty="0">
                <a:latin typeface="宋体"/>
                <a:ea typeface="Times New Roman"/>
                <a:cs typeface="Courier New"/>
              </a:rPr>
              <a:t> </a:t>
            </a:r>
            <a:r>
              <a:rPr lang="zh-CN" altLang="zh-CN" sz="2600" kern="100" dirty="0">
                <a:latin typeface="Times New Roman"/>
                <a:ea typeface="华文细黑"/>
                <a:cs typeface="Times New Roman"/>
              </a:rPr>
              <a:t>不</a:t>
            </a:r>
            <a:r>
              <a:rPr lang="zh-CN" altLang="zh-CN" sz="2600" kern="100" dirty="0">
                <a:latin typeface="宋体"/>
                <a:ea typeface="Times New Roman"/>
                <a:cs typeface="Courier New"/>
              </a:rPr>
              <a:t> </a:t>
            </a:r>
            <a:r>
              <a:rPr lang="zh-CN" altLang="zh-CN" sz="2600" kern="100" dirty="0">
                <a:latin typeface="Times New Roman"/>
                <a:ea typeface="华文细黑"/>
                <a:cs typeface="Times New Roman"/>
              </a:rPr>
              <a:t>足</a:t>
            </a:r>
            <a:r>
              <a:rPr lang="zh-CN" altLang="zh-CN" sz="2600" kern="100" dirty="0">
                <a:latin typeface="宋体"/>
                <a:ea typeface="Times New Roman"/>
                <a:cs typeface="Courier New"/>
              </a:rPr>
              <a:t> </a:t>
            </a:r>
            <a:r>
              <a:rPr lang="zh-CN" altLang="zh-CN" sz="2600" kern="100" dirty="0">
                <a:latin typeface="Times New Roman"/>
                <a:ea typeface="华文细黑"/>
                <a:cs typeface="Times New Roman"/>
              </a:rPr>
              <a:t>人</a:t>
            </a:r>
            <a:r>
              <a:rPr lang="zh-CN" altLang="zh-CN" sz="2600" kern="100" dirty="0">
                <a:latin typeface="宋体"/>
                <a:ea typeface="Times New Roman"/>
                <a:cs typeface="Courier New"/>
              </a:rPr>
              <a:t> </a:t>
            </a:r>
            <a:r>
              <a:rPr lang="zh-CN" altLang="zh-CN" sz="2600" kern="100" dirty="0">
                <a:latin typeface="Times New Roman"/>
                <a:ea typeface="华文细黑"/>
                <a:cs typeface="Times New Roman"/>
              </a:rPr>
              <a:t>之</a:t>
            </a:r>
            <a:r>
              <a:rPr lang="zh-CN" altLang="zh-CN" sz="2600" kern="100" dirty="0">
                <a:latin typeface="宋体"/>
                <a:ea typeface="Times New Roman"/>
                <a:cs typeface="Courier New"/>
              </a:rPr>
              <a:t> </a:t>
            </a:r>
            <a:r>
              <a:rPr lang="zh-CN" altLang="zh-CN" sz="2600" kern="100" dirty="0">
                <a:latin typeface="Times New Roman"/>
                <a:ea typeface="华文细黑"/>
                <a:cs typeface="Times New Roman"/>
              </a:rPr>
              <a:t>道</a:t>
            </a:r>
            <a:r>
              <a:rPr lang="zh-CN" altLang="zh-CN" sz="2600" kern="100" dirty="0">
                <a:latin typeface="宋体"/>
                <a:ea typeface="Times New Roman"/>
                <a:cs typeface="Courier New"/>
              </a:rPr>
              <a:t> </a:t>
            </a:r>
            <a:r>
              <a:rPr lang="zh-CN" altLang="zh-CN" sz="2600" kern="100" dirty="0">
                <a:latin typeface="Times New Roman"/>
                <a:ea typeface="华文细黑"/>
                <a:cs typeface="Times New Roman"/>
              </a:rPr>
              <a:t>则</a:t>
            </a:r>
            <a:r>
              <a:rPr lang="zh-CN" altLang="zh-CN" sz="2600" kern="100" dirty="0">
                <a:latin typeface="宋体"/>
                <a:ea typeface="Times New Roman"/>
                <a:cs typeface="Courier New"/>
              </a:rPr>
              <a:t> </a:t>
            </a:r>
            <a:r>
              <a:rPr lang="zh-CN" altLang="zh-CN" sz="2600" kern="100" dirty="0">
                <a:latin typeface="Times New Roman"/>
                <a:ea typeface="华文细黑"/>
                <a:cs typeface="Times New Roman"/>
              </a:rPr>
              <a:t>不</a:t>
            </a:r>
            <a:r>
              <a:rPr lang="zh-CN" altLang="zh-CN" sz="2600" kern="100" dirty="0">
                <a:latin typeface="宋体"/>
                <a:ea typeface="Times New Roman"/>
                <a:cs typeface="Courier New"/>
              </a:rPr>
              <a:t> </a:t>
            </a:r>
            <a:r>
              <a:rPr lang="zh-CN" altLang="zh-CN" sz="2600" kern="100" dirty="0">
                <a:latin typeface="Times New Roman"/>
                <a:ea typeface="华文细黑"/>
                <a:cs typeface="Times New Roman"/>
              </a:rPr>
              <a:t>然</a:t>
            </a:r>
            <a:r>
              <a:rPr lang="zh-CN" altLang="zh-CN" sz="2600" kern="100" dirty="0">
                <a:latin typeface="宋体"/>
                <a:ea typeface="Times New Roman"/>
                <a:cs typeface="Courier New"/>
              </a:rPr>
              <a:t> </a:t>
            </a:r>
            <a:r>
              <a:rPr lang="zh-CN" altLang="zh-CN" sz="2600" kern="100" dirty="0">
                <a:latin typeface="Times New Roman"/>
                <a:ea typeface="华文细黑"/>
                <a:cs typeface="Times New Roman"/>
              </a:rPr>
              <a:t>损</a:t>
            </a:r>
            <a:r>
              <a:rPr lang="zh-CN" altLang="zh-CN" sz="2600" kern="100" dirty="0">
                <a:latin typeface="宋体"/>
                <a:ea typeface="Times New Roman"/>
                <a:cs typeface="Courier New"/>
              </a:rPr>
              <a:t> </a:t>
            </a:r>
            <a:r>
              <a:rPr lang="zh-CN" altLang="zh-CN" sz="2600" kern="100" dirty="0">
                <a:latin typeface="Times New Roman"/>
                <a:ea typeface="华文细黑"/>
                <a:cs typeface="Times New Roman"/>
              </a:rPr>
              <a:t>不</a:t>
            </a:r>
            <a:r>
              <a:rPr lang="zh-CN" altLang="zh-CN" sz="2600" kern="100" dirty="0">
                <a:latin typeface="宋体"/>
                <a:ea typeface="Times New Roman"/>
                <a:cs typeface="Courier New"/>
              </a:rPr>
              <a:t> </a:t>
            </a:r>
            <a:r>
              <a:rPr lang="zh-CN" altLang="zh-CN" sz="2600" kern="100" dirty="0">
                <a:latin typeface="Times New Roman"/>
                <a:ea typeface="华文细黑"/>
                <a:cs typeface="Times New Roman"/>
              </a:rPr>
              <a:t>足</a:t>
            </a:r>
            <a:r>
              <a:rPr lang="zh-CN" altLang="zh-CN" sz="2600" kern="100" dirty="0">
                <a:latin typeface="宋体"/>
                <a:ea typeface="Times New Roman"/>
                <a:cs typeface="Courier New"/>
              </a:rPr>
              <a:t> </a:t>
            </a:r>
            <a:r>
              <a:rPr lang="zh-CN" altLang="zh-CN" sz="2600" kern="100" dirty="0">
                <a:latin typeface="Times New Roman"/>
                <a:ea typeface="华文细黑"/>
                <a:cs typeface="Times New Roman"/>
              </a:rPr>
              <a:t>以</a:t>
            </a:r>
            <a:r>
              <a:rPr lang="zh-CN" altLang="zh-CN" sz="2600" kern="100" dirty="0">
                <a:latin typeface="宋体"/>
                <a:ea typeface="Times New Roman"/>
                <a:cs typeface="Courier New"/>
              </a:rPr>
              <a:t> </a:t>
            </a:r>
            <a:r>
              <a:rPr lang="zh-CN" altLang="zh-CN" sz="2600" kern="100" dirty="0">
                <a:latin typeface="Times New Roman"/>
                <a:ea typeface="华文细黑"/>
                <a:cs typeface="Times New Roman"/>
              </a:rPr>
              <a:t>奉</a:t>
            </a:r>
            <a:r>
              <a:rPr lang="zh-CN" altLang="zh-CN" sz="2600" kern="100" dirty="0">
                <a:latin typeface="宋体"/>
                <a:ea typeface="Times New Roman"/>
                <a:cs typeface="Courier New"/>
              </a:rPr>
              <a:t> </a:t>
            </a:r>
            <a:r>
              <a:rPr lang="zh-CN" altLang="zh-CN" sz="2600" kern="100" dirty="0">
                <a:latin typeface="Times New Roman"/>
                <a:ea typeface="华文细黑"/>
                <a:cs typeface="Times New Roman"/>
              </a:rPr>
              <a:t>有</a:t>
            </a:r>
            <a:r>
              <a:rPr lang="zh-CN" altLang="zh-CN" sz="2600" kern="100" dirty="0">
                <a:latin typeface="宋体"/>
                <a:ea typeface="Times New Roman"/>
                <a:cs typeface="Courier New"/>
              </a:rPr>
              <a:t> </a:t>
            </a:r>
            <a:r>
              <a:rPr lang="zh-CN" altLang="zh-CN" sz="2600" kern="100" dirty="0">
                <a:latin typeface="Times New Roman"/>
                <a:ea typeface="华文细黑"/>
                <a:cs typeface="Times New Roman"/>
              </a:rPr>
              <a:t>馀</a:t>
            </a:r>
            <a:r>
              <a:rPr lang="zh-CN" altLang="zh-CN" sz="2600" kern="100" dirty="0">
                <a:latin typeface="宋体"/>
                <a:ea typeface="Times New Roman"/>
                <a:cs typeface="Courier New"/>
              </a:rPr>
              <a:t> </a:t>
            </a:r>
            <a:r>
              <a:rPr lang="zh-CN" altLang="zh-CN" sz="2600" kern="100" dirty="0">
                <a:latin typeface="Times New Roman"/>
                <a:ea typeface="华文细黑"/>
                <a:cs typeface="Times New Roman"/>
              </a:rPr>
              <a:t>孰</a:t>
            </a:r>
            <a:r>
              <a:rPr lang="zh-CN" altLang="zh-CN" sz="2600" kern="100" dirty="0">
                <a:latin typeface="宋体"/>
                <a:ea typeface="Times New Roman"/>
                <a:cs typeface="Courier New"/>
              </a:rPr>
              <a:t> </a:t>
            </a:r>
            <a:r>
              <a:rPr lang="zh-CN" altLang="zh-CN" sz="2600" kern="100" dirty="0">
                <a:latin typeface="Times New Roman"/>
                <a:ea typeface="华文细黑"/>
                <a:cs typeface="Times New Roman"/>
              </a:rPr>
              <a:t>能</a:t>
            </a:r>
            <a:r>
              <a:rPr lang="zh-CN" altLang="zh-CN" sz="2600" kern="100" dirty="0">
                <a:latin typeface="宋体"/>
                <a:ea typeface="Times New Roman"/>
                <a:cs typeface="Courier New"/>
              </a:rPr>
              <a:t> </a:t>
            </a:r>
            <a:r>
              <a:rPr lang="zh-CN" altLang="zh-CN" sz="2600" kern="100" dirty="0">
                <a:latin typeface="Times New Roman"/>
                <a:ea typeface="华文细黑"/>
                <a:cs typeface="Times New Roman"/>
              </a:rPr>
              <a:t>有</a:t>
            </a:r>
            <a:r>
              <a:rPr lang="zh-CN" altLang="zh-CN" sz="2600" kern="100" dirty="0">
                <a:latin typeface="宋体"/>
                <a:ea typeface="Times New Roman"/>
                <a:cs typeface="Courier New"/>
              </a:rPr>
              <a:t> </a:t>
            </a:r>
            <a:r>
              <a:rPr lang="zh-CN" altLang="zh-CN" sz="2600" kern="100" dirty="0">
                <a:latin typeface="Times New Roman"/>
                <a:ea typeface="华文细黑"/>
                <a:cs typeface="Times New Roman"/>
              </a:rPr>
              <a:t>馀</a:t>
            </a:r>
            <a:r>
              <a:rPr lang="zh-CN" altLang="zh-CN" sz="2600" kern="100" dirty="0">
                <a:latin typeface="宋体"/>
                <a:ea typeface="Times New Roman"/>
                <a:cs typeface="Courier New"/>
              </a:rPr>
              <a:t> </a:t>
            </a:r>
            <a:r>
              <a:rPr lang="zh-CN" altLang="zh-CN" sz="2600" kern="100" dirty="0">
                <a:latin typeface="Times New Roman"/>
                <a:ea typeface="华文细黑"/>
                <a:cs typeface="Times New Roman"/>
              </a:rPr>
              <a:t>以</a:t>
            </a:r>
            <a:r>
              <a:rPr lang="zh-CN" altLang="zh-CN" sz="2600" kern="100" dirty="0">
                <a:latin typeface="宋体"/>
                <a:ea typeface="Times New Roman"/>
                <a:cs typeface="Courier New"/>
              </a:rPr>
              <a:t> </a:t>
            </a:r>
            <a:r>
              <a:rPr lang="zh-CN" altLang="zh-CN" sz="2600" kern="100" dirty="0">
                <a:latin typeface="Times New Roman"/>
                <a:ea typeface="华文细黑"/>
                <a:cs typeface="Times New Roman"/>
              </a:rPr>
              <a:t>奉</a:t>
            </a:r>
            <a:r>
              <a:rPr lang="zh-CN" altLang="zh-CN" sz="2600" kern="100" dirty="0">
                <a:latin typeface="宋体"/>
                <a:ea typeface="Times New Roman"/>
                <a:cs typeface="Courier New"/>
              </a:rPr>
              <a:t> </a:t>
            </a:r>
            <a:r>
              <a:rPr lang="zh-CN" altLang="zh-CN" sz="2600" kern="100" dirty="0">
                <a:latin typeface="Times New Roman"/>
                <a:ea typeface="华文细黑"/>
                <a:cs typeface="Times New Roman"/>
              </a:rPr>
              <a:t>天</a:t>
            </a:r>
            <a:r>
              <a:rPr lang="zh-CN" altLang="zh-CN" sz="2600" kern="100" dirty="0">
                <a:latin typeface="宋体"/>
                <a:ea typeface="Times New Roman"/>
                <a:cs typeface="Courier New"/>
              </a:rPr>
              <a:t> </a:t>
            </a:r>
            <a:r>
              <a:rPr lang="zh-CN" altLang="zh-CN" sz="2600" kern="100" dirty="0">
                <a:latin typeface="Times New Roman"/>
                <a:ea typeface="华文细黑"/>
                <a:cs typeface="Times New Roman"/>
              </a:rPr>
              <a:t>下</a:t>
            </a:r>
            <a:r>
              <a:rPr lang="zh-CN" altLang="zh-CN" sz="2600" kern="100" dirty="0">
                <a:latin typeface="宋体"/>
                <a:ea typeface="Times New Roman"/>
                <a:cs typeface="Courier New"/>
              </a:rPr>
              <a:t> </a:t>
            </a:r>
            <a:r>
              <a:rPr lang="zh-CN" altLang="zh-CN" sz="2600" kern="100" dirty="0">
                <a:latin typeface="Times New Roman"/>
                <a:ea typeface="华文细黑"/>
                <a:cs typeface="Times New Roman"/>
              </a:rPr>
              <a:t>唯</a:t>
            </a:r>
            <a:r>
              <a:rPr lang="zh-CN" altLang="zh-CN" sz="2600" kern="100" dirty="0">
                <a:latin typeface="宋体"/>
                <a:ea typeface="Times New Roman"/>
                <a:cs typeface="Courier New"/>
              </a:rPr>
              <a:t> </a:t>
            </a:r>
            <a:r>
              <a:rPr lang="zh-CN" altLang="zh-CN" sz="2600" kern="100" dirty="0">
                <a:latin typeface="Times New Roman"/>
                <a:ea typeface="华文细黑"/>
                <a:cs typeface="Times New Roman"/>
              </a:rPr>
              <a:t>有</a:t>
            </a:r>
            <a:r>
              <a:rPr lang="zh-CN" altLang="zh-CN" sz="2600" kern="100" dirty="0">
                <a:latin typeface="宋体"/>
                <a:ea typeface="Times New Roman"/>
                <a:cs typeface="Courier New"/>
              </a:rPr>
              <a:t> </a:t>
            </a:r>
            <a:r>
              <a:rPr lang="zh-CN" altLang="zh-CN" sz="2600" kern="100" dirty="0">
                <a:latin typeface="Times New Roman"/>
                <a:ea typeface="华文细黑"/>
                <a:cs typeface="Times New Roman"/>
              </a:rPr>
              <a:t>道</a:t>
            </a:r>
            <a:r>
              <a:rPr lang="zh-CN" altLang="zh-CN" sz="2600" kern="100" dirty="0">
                <a:latin typeface="宋体"/>
                <a:ea typeface="Times New Roman"/>
                <a:cs typeface="Courier New"/>
              </a:rPr>
              <a:t> </a:t>
            </a:r>
            <a:r>
              <a:rPr lang="zh-CN" altLang="zh-CN" sz="2600" kern="100" dirty="0">
                <a:latin typeface="Times New Roman"/>
                <a:ea typeface="华文细黑"/>
                <a:cs typeface="Times New Roman"/>
              </a:rPr>
              <a:t>者</a:t>
            </a:r>
            <a:r>
              <a:rPr lang="zh-CN" altLang="zh-CN" sz="2600" kern="100" dirty="0">
                <a:latin typeface="宋体"/>
                <a:ea typeface="Times New Roman"/>
                <a:cs typeface="Courier New"/>
              </a:rPr>
              <a:t> </a:t>
            </a:r>
            <a:r>
              <a:rPr lang="zh-CN" altLang="zh-CN" sz="2600" kern="100" dirty="0">
                <a:latin typeface="Times New Roman"/>
                <a:ea typeface="华文细黑"/>
                <a:cs typeface="Times New Roman"/>
              </a:rPr>
              <a:t>是</a:t>
            </a:r>
            <a:r>
              <a:rPr lang="zh-CN" altLang="zh-CN" sz="2600" kern="100" dirty="0">
                <a:latin typeface="宋体"/>
                <a:ea typeface="Times New Roman"/>
                <a:cs typeface="Courier New"/>
              </a:rPr>
              <a:t> </a:t>
            </a:r>
            <a:r>
              <a:rPr lang="zh-CN" altLang="zh-CN" sz="2600" kern="100" dirty="0">
                <a:latin typeface="Times New Roman"/>
                <a:ea typeface="华文细黑"/>
                <a:cs typeface="Times New Roman"/>
              </a:rPr>
              <a:t>以</a:t>
            </a:r>
            <a:r>
              <a:rPr lang="zh-CN" altLang="zh-CN" sz="2600" kern="100" dirty="0">
                <a:latin typeface="宋体"/>
                <a:ea typeface="Times New Roman"/>
                <a:cs typeface="Courier New"/>
              </a:rPr>
              <a:t> </a:t>
            </a:r>
            <a:r>
              <a:rPr lang="zh-CN" altLang="zh-CN" sz="2600" kern="100" dirty="0">
                <a:latin typeface="Times New Roman"/>
                <a:ea typeface="华文细黑"/>
                <a:cs typeface="Times New Roman"/>
              </a:rPr>
              <a:t>圣</a:t>
            </a:r>
            <a:r>
              <a:rPr lang="zh-CN" altLang="zh-CN" sz="2600" kern="100" dirty="0">
                <a:latin typeface="宋体"/>
                <a:ea typeface="Times New Roman"/>
                <a:cs typeface="Courier New"/>
              </a:rPr>
              <a:t> </a:t>
            </a:r>
            <a:r>
              <a:rPr lang="zh-CN" altLang="zh-CN" sz="2600" kern="100" dirty="0">
                <a:latin typeface="Times New Roman"/>
                <a:ea typeface="华文细黑"/>
                <a:cs typeface="Times New Roman"/>
              </a:rPr>
              <a:t>人</a:t>
            </a:r>
            <a:r>
              <a:rPr lang="zh-CN" altLang="zh-CN" sz="2600" kern="100" dirty="0">
                <a:latin typeface="宋体"/>
                <a:ea typeface="Times New Roman"/>
                <a:cs typeface="Courier New"/>
              </a:rPr>
              <a:t> </a:t>
            </a:r>
            <a:r>
              <a:rPr lang="zh-CN" altLang="zh-CN" sz="2600" kern="100" dirty="0">
                <a:latin typeface="Times New Roman"/>
                <a:ea typeface="华文细黑"/>
                <a:cs typeface="Times New Roman"/>
              </a:rPr>
              <a:t>为</a:t>
            </a:r>
            <a:r>
              <a:rPr lang="zh-CN" altLang="zh-CN" sz="2600" kern="100" dirty="0">
                <a:latin typeface="宋体"/>
                <a:ea typeface="Times New Roman"/>
                <a:cs typeface="Courier New"/>
              </a:rPr>
              <a:t> </a:t>
            </a:r>
            <a:r>
              <a:rPr lang="zh-CN" altLang="zh-CN" sz="2600" kern="100" dirty="0">
                <a:latin typeface="Times New Roman"/>
                <a:ea typeface="华文细黑"/>
                <a:cs typeface="Times New Roman"/>
              </a:rPr>
              <a:t>而</a:t>
            </a:r>
            <a:r>
              <a:rPr lang="zh-CN" altLang="zh-CN" sz="2600" kern="100" dirty="0">
                <a:latin typeface="宋体"/>
                <a:ea typeface="Times New Roman"/>
                <a:cs typeface="Courier New"/>
              </a:rPr>
              <a:t> </a:t>
            </a:r>
            <a:r>
              <a:rPr lang="zh-CN" altLang="zh-CN" sz="2600" kern="100" dirty="0">
                <a:latin typeface="Times New Roman"/>
                <a:ea typeface="华文细黑"/>
                <a:cs typeface="Times New Roman"/>
              </a:rPr>
              <a:t>不</a:t>
            </a:r>
            <a:r>
              <a:rPr lang="zh-CN" altLang="zh-CN" sz="2600" kern="100" dirty="0">
                <a:latin typeface="宋体"/>
                <a:ea typeface="Times New Roman"/>
                <a:cs typeface="Courier New"/>
              </a:rPr>
              <a:t> </a:t>
            </a:r>
            <a:r>
              <a:rPr lang="zh-CN" altLang="zh-CN" sz="2600" kern="100" dirty="0">
                <a:latin typeface="Times New Roman"/>
                <a:ea typeface="华文细黑"/>
                <a:cs typeface="Times New Roman"/>
              </a:rPr>
              <a:t>恃</a:t>
            </a:r>
            <a:r>
              <a:rPr lang="zh-CN" altLang="zh-CN" sz="2600" kern="100" dirty="0">
                <a:latin typeface="宋体"/>
                <a:ea typeface="Times New Roman"/>
                <a:cs typeface="Courier New"/>
              </a:rPr>
              <a:t> </a:t>
            </a:r>
            <a:r>
              <a:rPr lang="zh-CN" altLang="zh-CN" sz="2600" kern="100" dirty="0">
                <a:latin typeface="Times New Roman"/>
                <a:ea typeface="华文细黑"/>
                <a:cs typeface="Times New Roman"/>
              </a:rPr>
              <a:t>功</a:t>
            </a:r>
            <a:r>
              <a:rPr lang="zh-CN" altLang="zh-CN" sz="2600" kern="100" dirty="0">
                <a:latin typeface="宋体"/>
                <a:ea typeface="Times New Roman"/>
                <a:cs typeface="Courier New"/>
              </a:rPr>
              <a:t> </a:t>
            </a:r>
            <a:r>
              <a:rPr lang="zh-CN" altLang="zh-CN" sz="2600" kern="100" dirty="0">
                <a:latin typeface="Times New Roman"/>
                <a:ea typeface="华文细黑"/>
                <a:cs typeface="Times New Roman"/>
              </a:rPr>
              <a:t>成</a:t>
            </a:r>
            <a:r>
              <a:rPr lang="zh-CN" altLang="zh-CN" sz="2600" kern="100" dirty="0">
                <a:latin typeface="宋体"/>
                <a:ea typeface="Times New Roman"/>
                <a:cs typeface="Courier New"/>
              </a:rPr>
              <a:t> </a:t>
            </a:r>
            <a:r>
              <a:rPr lang="zh-CN" altLang="zh-CN" sz="2600" kern="100" dirty="0">
                <a:latin typeface="Times New Roman"/>
                <a:ea typeface="华文细黑"/>
                <a:cs typeface="Times New Roman"/>
              </a:rPr>
              <a:t>而</a:t>
            </a:r>
            <a:r>
              <a:rPr lang="zh-CN" altLang="zh-CN" sz="2600" kern="100" dirty="0">
                <a:latin typeface="宋体"/>
                <a:ea typeface="Times New Roman"/>
                <a:cs typeface="Courier New"/>
              </a:rPr>
              <a:t> </a:t>
            </a:r>
            <a:r>
              <a:rPr lang="zh-CN" altLang="zh-CN" sz="2600" kern="100" dirty="0">
                <a:latin typeface="Times New Roman"/>
                <a:ea typeface="华文细黑"/>
                <a:cs typeface="Times New Roman"/>
              </a:rPr>
              <a:t>不</a:t>
            </a:r>
            <a:r>
              <a:rPr lang="zh-CN" altLang="zh-CN" sz="2600" kern="100" dirty="0">
                <a:latin typeface="宋体"/>
                <a:ea typeface="Times New Roman"/>
                <a:cs typeface="Courier New"/>
              </a:rPr>
              <a:t> </a:t>
            </a:r>
            <a:r>
              <a:rPr lang="zh-CN" altLang="zh-CN" sz="2600" kern="100" dirty="0">
                <a:latin typeface="Times New Roman"/>
                <a:ea typeface="华文细黑"/>
                <a:cs typeface="Times New Roman"/>
              </a:rPr>
              <a:t>处</a:t>
            </a:r>
            <a:r>
              <a:rPr lang="zh-CN" altLang="zh-CN" sz="2600" kern="100" dirty="0" smtClean="0">
                <a:latin typeface="Times New Roman"/>
                <a:ea typeface="华文细黑"/>
                <a:cs typeface="Times New Roman"/>
              </a:rPr>
              <a:t>。</a:t>
            </a:r>
            <a:r>
              <a:rPr lang="en-US" altLang="zh-CN" sz="2600" kern="100" dirty="0">
                <a:latin typeface="宋体"/>
                <a:cs typeface="Courier New"/>
              </a:rPr>
              <a:t> </a:t>
            </a:r>
            <a:r>
              <a:rPr lang="en-US" altLang="zh-CN" sz="2600" kern="100" dirty="0" smtClean="0">
                <a:latin typeface="宋体"/>
                <a:cs typeface="Courier New"/>
              </a:rPr>
              <a:t>    </a:t>
            </a:r>
            <a:r>
              <a:rPr lang="en-US" altLang="zh-CN" sz="2600" kern="100" dirty="0" smtClean="0">
                <a:latin typeface="Times New Roman"/>
                <a:ea typeface="华文细黑"/>
                <a:cs typeface="Courier New"/>
              </a:rPr>
              <a:t>(</a:t>
            </a:r>
            <a:r>
              <a:rPr lang="zh-CN" altLang="zh-CN" sz="2600" kern="100" dirty="0">
                <a:latin typeface="Times New Roman"/>
                <a:ea typeface="华文细黑"/>
                <a:cs typeface="Times New Roman"/>
              </a:rPr>
              <a:t>取材于《老子</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七十七章》</a:t>
            </a:r>
            <a:r>
              <a:rPr lang="en-US" altLang="zh-CN" sz="2600" kern="100" dirty="0" smtClean="0">
                <a:latin typeface="Times New Roman"/>
                <a:ea typeface="华文细黑"/>
                <a:cs typeface="Courier New"/>
              </a:rPr>
              <a:t>)</a:t>
            </a:r>
          </a:p>
        </p:txBody>
      </p:sp>
      <p:sp>
        <p:nvSpPr>
          <p:cNvPr id="16" name="TextBox 15">
            <a:hlinkClick r:id="rId11" action="ppaction://hlinksldjump"/>
          </p:cNvPr>
          <p:cNvSpPr txBox="1"/>
          <p:nvPr/>
        </p:nvSpPr>
        <p:spPr>
          <a:xfrm>
            <a:off x="7313291" y="76846"/>
            <a:ext cx="84860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9</a:t>
            </a:r>
            <a:endParaRPr lang="zh-CN" altLang="en-US"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24337641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25"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26" name="表格 25"/>
          <p:cNvGraphicFramePr>
            <a:graphicFrameLocks noGrp="1"/>
          </p:cNvGraphicFramePr>
          <p:nvPr>
            <p:extLst>
              <p:ext uri="{D42A27DB-BD31-4B8C-83A1-F6EECF244321}">
                <p14:modId xmlns:p14="http://schemas.microsoft.com/office/powerpoint/2010/main" val="1041081555"/>
              </p:ext>
            </p:extLst>
          </p:nvPr>
        </p:nvGraphicFramePr>
        <p:xfrm>
          <a:off x="381908" y="85780"/>
          <a:ext cx="8654590" cy="335280"/>
        </p:xfrm>
        <a:graphic>
          <a:graphicData uri="http://schemas.openxmlformats.org/drawingml/2006/table">
            <a:tbl>
              <a:tblPr firstRow="1" bandRow="1">
                <a:tableStyleId>{5C22544A-7EE6-4342-B048-85BDC9FD1C3A}</a:tableStyleId>
              </a:tblPr>
              <a:tblGrid>
                <a:gridCol w="865459"/>
                <a:gridCol w="865459"/>
                <a:gridCol w="865459"/>
                <a:gridCol w="865459"/>
                <a:gridCol w="865459"/>
                <a:gridCol w="865459"/>
                <a:gridCol w="865459"/>
                <a:gridCol w="865459"/>
                <a:gridCol w="865459"/>
                <a:gridCol w="865459"/>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27" name="TextBox 26">
            <a:hlinkClick r:id="rId2" action="ppaction://hlinksldjump"/>
          </p:cNvPr>
          <p:cNvSpPr txBox="1"/>
          <p:nvPr/>
        </p:nvSpPr>
        <p:spPr>
          <a:xfrm>
            <a:off x="386062" y="80576"/>
            <a:ext cx="85285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28" name="TextBox 27">
            <a:hlinkClick r:id="rId3" action="ppaction://hlinksldjump"/>
          </p:cNvPr>
          <p:cNvSpPr txBox="1"/>
          <p:nvPr/>
        </p:nvSpPr>
        <p:spPr>
          <a:xfrm>
            <a:off x="1255538" y="82094"/>
            <a:ext cx="848606"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29" name="TextBox 28">
            <a:hlinkClick r:id="rId4" action="ppaction://hlinksldjump"/>
          </p:cNvPr>
          <p:cNvSpPr txBox="1"/>
          <p:nvPr/>
        </p:nvSpPr>
        <p:spPr>
          <a:xfrm>
            <a:off x="2118196" y="81950"/>
            <a:ext cx="853508"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30" name="TextBox 29">
            <a:hlinkClick r:id="rId5" action="ppaction://hlinksldjump"/>
          </p:cNvPr>
          <p:cNvSpPr txBox="1"/>
          <p:nvPr/>
        </p:nvSpPr>
        <p:spPr>
          <a:xfrm>
            <a:off x="2986577" y="81950"/>
            <a:ext cx="845056"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31" name="TextBox 30">
            <a:hlinkClick r:id="rId6" action="ppaction://hlinksldjump"/>
          </p:cNvPr>
          <p:cNvSpPr txBox="1"/>
          <p:nvPr/>
        </p:nvSpPr>
        <p:spPr>
          <a:xfrm>
            <a:off x="3850578" y="81950"/>
            <a:ext cx="84993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32" name="TextBox 31">
            <a:hlinkClick r:id="rId7" action="ppaction://hlinksldjump"/>
          </p:cNvPr>
          <p:cNvSpPr txBox="1"/>
          <p:nvPr/>
        </p:nvSpPr>
        <p:spPr>
          <a:xfrm>
            <a:off x="4722026" y="81950"/>
            <a:ext cx="84020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33" name="TextBox 32">
            <a:hlinkClick r:id="rId8" action="ppaction://hlinksldjump"/>
          </p:cNvPr>
          <p:cNvSpPr txBox="1"/>
          <p:nvPr/>
        </p:nvSpPr>
        <p:spPr>
          <a:xfrm>
            <a:off x="5588018" y="87054"/>
            <a:ext cx="836690" cy="335202"/>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34" name="TextBox 33">
            <a:hlinkClick r:id="rId9" action="ppaction://hlinksldjump"/>
          </p:cNvPr>
          <p:cNvSpPr txBox="1"/>
          <p:nvPr/>
        </p:nvSpPr>
        <p:spPr>
          <a:xfrm>
            <a:off x="6456726" y="81950"/>
            <a:ext cx="846375"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
        <p:nvSpPr>
          <p:cNvPr id="36" name="TextBox 35">
            <a:hlinkClick r:id="rId10" action="ppaction://hlinksldjump"/>
          </p:cNvPr>
          <p:cNvSpPr txBox="1"/>
          <p:nvPr/>
        </p:nvSpPr>
        <p:spPr>
          <a:xfrm>
            <a:off x="8177791" y="79362"/>
            <a:ext cx="842416"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10</a:t>
            </a:r>
            <a:endParaRPr lang="zh-CN" altLang="en-US" sz="1600" b="1" dirty="0">
              <a:latin typeface="Times New Roman" pitchFamily="18" charset="0"/>
              <a:cs typeface="Times New Roman" pitchFamily="18" charset="0"/>
            </a:endParaRPr>
          </a:p>
        </p:txBody>
      </p:sp>
      <p:sp>
        <p:nvSpPr>
          <p:cNvPr id="4" name="矩形 3"/>
          <p:cNvSpPr/>
          <p:nvPr/>
        </p:nvSpPr>
        <p:spPr>
          <a:xfrm>
            <a:off x="248247" y="676682"/>
            <a:ext cx="8647507" cy="3616567"/>
          </a:xfrm>
          <a:prstGeom prst="rect">
            <a:avLst/>
          </a:prstGeom>
        </p:spPr>
        <p:txBody>
          <a:bodyPr>
            <a:spAutoFit/>
          </a:bodyPr>
          <a:lstStyle/>
          <a:p>
            <a:pPr algn="just">
              <a:lnSpc>
                <a:spcPct val="150000"/>
              </a:lnSpc>
              <a:spcAft>
                <a:spcPts val="0"/>
              </a:spcAft>
            </a:pPr>
            <a:r>
              <a:rPr lang="zh-CN" altLang="zh-CN" sz="2600" kern="100" dirty="0">
                <a:solidFill>
                  <a:srgbClr val="0000FF"/>
                </a:solidFill>
                <a:latin typeface="Times New Roman"/>
                <a:ea typeface="华文细黑"/>
                <a:cs typeface="Times New Roman"/>
              </a:rPr>
              <a:t>解析</a:t>
            </a:r>
            <a:r>
              <a:rPr lang="zh-CN" altLang="zh-CN" sz="2600" kern="100" dirty="0">
                <a:latin typeface="Times New Roman"/>
                <a:ea typeface="华文细黑"/>
                <a:cs typeface="Times New Roman"/>
              </a:rPr>
              <a:t>　本文段的一个典型特点是</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之</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字用得特别多，大多跟上文的动词构成动宾结构，是断句的一个重要依据，如</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抑之</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举之</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损之</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补之</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。再有</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孰能</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是以</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等固定结构都是句子点断的重要标志。然后根据主谓搭配情况和重要的虚词如</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与</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者</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等，就不难正确断句了。</a:t>
            </a:r>
            <a:endParaRPr lang="zh-CN" altLang="zh-CN" sz="1050" kern="100" dirty="0">
              <a:effectLst/>
              <a:latin typeface="宋体"/>
              <a:cs typeface="Courier New"/>
            </a:endParaRPr>
          </a:p>
        </p:txBody>
      </p:sp>
      <p:sp>
        <p:nvSpPr>
          <p:cNvPr id="16" name="TextBox 15">
            <a:hlinkClick r:id="rId11" action="ppaction://hlinksldjump"/>
          </p:cNvPr>
          <p:cNvSpPr txBox="1"/>
          <p:nvPr/>
        </p:nvSpPr>
        <p:spPr>
          <a:xfrm>
            <a:off x="7313291" y="76846"/>
            <a:ext cx="84860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9</a:t>
            </a:r>
            <a:endParaRPr lang="zh-CN" altLang="en-US"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133154157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Trek</Template>
  <TotalTime>3064</TotalTime>
  <Words>3645</Words>
  <Application>Microsoft Office PowerPoint</Application>
  <PresentationFormat>全屏显示(16:9)</PresentationFormat>
  <Paragraphs>613</Paragraphs>
  <Slides>53</Slides>
  <Notes>0</Notes>
  <HiddenSlides>0</HiddenSlides>
  <MMClips>0</MMClips>
  <ScaleCrop>false</ScaleCrop>
  <HeadingPairs>
    <vt:vector size="6" baseType="variant">
      <vt:variant>
        <vt:lpstr>主题</vt:lpstr>
      </vt:variant>
      <vt:variant>
        <vt:i4>1</vt:i4>
      </vt:variant>
      <vt:variant>
        <vt:lpstr>嵌入 OLE 服务器</vt:lpstr>
      </vt:variant>
      <vt:variant>
        <vt:i4>2</vt:i4>
      </vt:variant>
      <vt:variant>
        <vt:lpstr>幻灯片标题</vt:lpstr>
      </vt:variant>
      <vt:variant>
        <vt:i4>53</vt:i4>
      </vt:variant>
    </vt:vector>
  </HeadingPairs>
  <TitlesOfParts>
    <vt:vector size="56" baseType="lpstr">
      <vt:lpstr>Office 主题​​</vt:lpstr>
      <vt:lpstr>文档</vt:lpstr>
      <vt:lpstr>Microsoft Word Document</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china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ts</cp:lastModifiedBy>
  <cp:revision>311</cp:revision>
  <dcterms:created xsi:type="dcterms:W3CDTF">2014-12-15T01:46:29Z</dcterms:created>
  <dcterms:modified xsi:type="dcterms:W3CDTF">2015-04-16T02:08:15Z</dcterms:modified>
</cp:coreProperties>
</file>