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  <a:srgbClr val="FF3300"/>
    <a:srgbClr val="009900"/>
    <a:srgbClr val="669900"/>
    <a:srgbClr val="336600"/>
    <a:srgbClr val="9900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15" autoAdjust="0"/>
    <p:restoredTop sz="94825" autoAdjust="0"/>
  </p:normalViewPr>
  <p:slideViewPr>
    <p:cSldViewPr>
      <p:cViewPr varScale="1">
        <p:scale>
          <a:sx n="67" d="100"/>
          <a:sy n="67" d="100"/>
        </p:scale>
        <p:origin x="-8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E6A3D-CD3A-426C-80F5-FD5A42110FE0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06754-FD2C-4B03-B2F5-36A74E71BA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13F7A-D343-439E-B413-16064E2C3CC0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B0262-B443-401E-9919-7B11FA114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9A475-FEA0-4F01-9D5C-99005371E793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3BE1E-3644-458C-BEE9-EE396FBB34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F68E4-A4FD-4B11-844B-2C0464876DF5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0D896-BF1B-448E-9B9E-4135D4363B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7683D-10CA-45A7-8526-00EE55C842F2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14CD8-CC7F-409D-8999-84B2264080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BB7DD-83B1-402F-85CD-D71B5319FE73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24204-CD58-467E-BE90-B6B4AD25B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4DFC9-4BE1-4D43-92C9-CFF04AA85EA7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C5970-D755-4466-B941-5C6A5F9BB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C38EA-1339-46B9-826F-F0AEA2C7A089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80C81-DDB4-40C5-B1A5-D4CFE5DF3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61665-13F2-4304-B639-1DD863DC7159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EE91-2F9B-411F-BEA5-00F9D1E1C7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4F213-AA22-4D44-B6CA-A148C9BE3279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6C919-D1DC-4AAB-9784-38127CA399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8C7384-AE3C-49E2-96BD-DF8EEA1D3031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776305-5310-4013-8F7D-3E85B0DA8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49" r:id="rId10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slide" Target="slide53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2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Office_Word_97_-_2003___23.doc"/><Relationship Id="rId5" Type="http://schemas.openxmlformats.org/officeDocument/2006/relationships/oleObject" Target="../embeddings/Microsoft_Office_Word_97_-_2003___22.doc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Microsoft_Office_Word_97_-_2003___25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26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29.doc"/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2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Office_Word_97_-_2003___27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30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Office_Word_97_-_2003___31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Office_Word_97_-_2003___32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Office_Word_97_-_2003___33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34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Office_Word_97_-_2003___35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Word_97_-_2003___2.doc"/><Relationship Id="rId5" Type="http://schemas.openxmlformats.org/officeDocument/2006/relationships/oleObject" Target="../embeddings/Microsoft_Office_Word_97_-_2003___1.doc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Office_Word_97_-_2003___36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Office_Word_97_-_2003___37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Office_Word_97_-_2003___38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Office_Word_97_-_2003___39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Microsoft_Office_Word_97_-_2003___40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Microsoft_Office_Word_97_-_2003___41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42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Office_Word_97_-_2003___43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Office_Word_97_-_2003___44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Office_Word_97_-_2003___45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Word_97_-_2003___5.doc"/><Relationship Id="rId5" Type="http://schemas.openxmlformats.org/officeDocument/2006/relationships/oleObject" Target="../embeddings/Microsoft_Office_Word_97_-_2003___4.doc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Microsoft_Office_Word_97_-_2003___46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Microsoft_Office_Word_97_-_2003___47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Microsoft_Office_Word_97_-_2003___48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Microsoft_Office_Word_97_-_2003___49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Microsoft_Office_Word_97_-_2003___50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Microsoft_Office_Word_97_-_2003___51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Microsoft_Office_Word_97_-_2003___52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Microsoft_Office_Word_97_-_2003___53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Microsoft_Office_Word_97_-_2003___54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Microsoft_Office_Word_97_-_2003___55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__8.doc"/><Relationship Id="rId5" Type="http://schemas.openxmlformats.org/officeDocument/2006/relationships/oleObject" Target="../embeddings/Microsoft_Office_Word_97_-_2003___7.doc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Microsoft_Office_Word_97_-_2003___56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Microsoft_Office_Word_97_-_2003___57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58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Microsoft_Office_Word_97_-_2003___59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Microsoft_Office_Word_97_-_2003___60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Microsoft_Office_Word_97_-_2003___61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Microsoft_Office_Word_97_-_2003___62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Microsoft_Office_Word_97_-_2003___63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Microsoft_Office_Word_97_-_2003___64.doc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Microsoft_Office_Word_97_-_2003___65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Word_97_-_2003___11.doc"/><Relationship Id="rId5" Type="http://schemas.openxmlformats.org/officeDocument/2006/relationships/oleObject" Target="../embeddings/Microsoft_Office_Word_97_-_2003___10.doc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Microsoft_Office_Word_97_-_2003___66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Microsoft_Office_Word_97_-_2003___67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Microsoft_Office_Word_97_-_2003___68.doc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Microsoft_Office_Word_97_-_2003___69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Microsoft_Office_Word_97_-_2003___12.doc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1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__14.doc"/><Relationship Id="rId5" Type="http://schemas.openxmlformats.org/officeDocument/2006/relationships/oleObject" Target="../embeddings/Microsoft_Office_Word_97_-_2003___13.doc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1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Office_Word_97_-_2003___17.doc"/><Relationship Id="rId5" Type="http://schemas.openxmlformats.org/officeDocument/2006/relationships/oleObject" Target="../embeddings/Microsoft_Office_Word_97_-_2003___16.doc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2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Office_Word_97_-_2003___20.doc"/><Relationship Id="rId5" Type="http://schemas.openxmlformats.org/officeDocument/2006/relationships/oleObject" Target="../embeddings/Microsoft_Office_Word_97_-_2003___19.doc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3" y="2708275"/>
            <a:ext cx="7704137" cy="1431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数列求和及数列的简单应用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1469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763" y="393382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动作按钮: 自定义 8">
            <a:hlinkClick r:id="rId4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469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sp>
        <p:nvSpPr>
          <p:cNvPr id="114694" name="内容占位符 2">
            <a:hlinkClick r:id="" action="ppaction://noaction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23" name="内容占位符 2">
            <a:hlinkClick r:id="rId3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9"/>
          <p:cNvGraphicFramePr>
            <a:graphicFrameLocks noChangeAspect="1"/>
          </p:cNvGraphicFramePr>
          <p:nvPr/>
        </p:nvGraphicFramePr>
        <p:xfrm>
          <a:off x="1165225" y="1196975"/>
          <a:ext cx="7205663" cy="4746625"/>
        </p:xfrm>
        <a:graphic>
          <a:graphicData uri="http://schemas.openxmlformats.org/presentationml/2006/ole">
            <p:oleObj spid="_x0000_s135170" name="Document" r:id="rId5" imgW="7507895" imgH="4953000" progId="Word.Document.8">
              <p:embed/>
            </p:oleObj>
          </a:graphicData>
        </a:graphic>
      </p:graphicFrame>
      <p:graphicFrame>
        <p:nvGraphicFramePr>
          <p:cNvPr id="51208" name="Object 10"/>
          <p:cNvGraphicFramePr>
            <a:graphicFrameLocks noChangeAspect="1"/>
          </p:cNvGraphicFramePr>
          <p:nvPr/>
        </p:nvGraphicFramePr>
        <p:xfrm>
          <a:off x="931863" y="2436813"/>
          <a:ext cx="4670425" cy="750887"/>
        </p:xfrm>
        <a:graphic>
          <a:graphicData uri="http://schemas.openxmlformats.org/presentationml/2006/ole">
            <p:oleObj spid="_x0000_s135171" name="Document" r:id="rId6" imgW="4931322" imgH="795212" progId="Word.Document.8">
              <p:embed/>
            </p:oleObj>
          </a:graphicData>
        </a:graphic>
      </p:graphicFrame>
      <p:graphicFrame>
        <p:nvGraphicFramePr>
          <p:cNvPr id="51209" name="Object 11"/>
          <p:cNvGraphicFramePr>
            <a:graphicFrameLocks noChangeAspect="1"/>
          </p:cNvGraphicFramePr>
          <p:nvPr/>
        </p:nvGraphicFramePr>
        <p:xfrm>
          <a:off x="1093788" y="3355975"/>
          <a:ext cx="7205662" cy="4800600"/>
        </p:xfrm>
        <a:graphic>
          <a:graphicData uri="http://schemas.openxmlformats.org/presentationml/2006/ole">
            <p:oleObj spid="_x0000_s135172" name="Document" r:id="rId7" imgW="7420418" imgH="4953000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3" name="内容占位符 2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127875" cy="1152525"/>
          </a:xfrm>
        </p:spPr>
        <p:txBody>
          <a:bodyPr/>
          <a:lstStyle/>
          <a:p>
            <a:pPr marL="0" indent="0" algn="ctr" eaLnBrk="1" hangingPunct="1">
              <a:lnSpc>
                <a:spcPts val="35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基础知识必备 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en-US" altLang="zh-CN" sz="24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22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</a:t>
            </a: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16013" y="1722438"/>
          <a:ext cx="7205662" cy="4746625"/>
        </p:xfrm>
        <a:graphic>
          <a:graphicData uri="http://schemas.openxmlformats.org/presentationml/2006/ole">
            <p:oleObj spid="_x0000_s136194" name="Document" r:id="rId4" imgW="7493061" imgH="4952705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686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31753" name="Object 7"/>
          <p:cNvGraphicFramePr>
            <a:graphicFrameLocks noChangeAspect="1"/>
          </p:cNvGraphicFramePr>
          <p:nvPr/>
        </p:nvGraphicFramePr>
        <p:xfrm>
          <a:off x="971550" y="1135063"/>
          <a:ext cx="7500938" cy="5518150"/>
        </p:xfrm>
        <a:graphic>
          <a:graphicData uri="http://schemas.openxmlformats.org/presentationml/2006/ole">
            <p:oleObj spid="_x0000_s137218" name="Document" r:id="rId4" imgW="7816044" imgH="5759419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7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825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6963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9"/>
          <p:cNvGraphicFramePr>
            <a:graphicFrameLocks noChangeAspect="1"/>
          </p:cNvGraphicFramePr>
          <p:nvPr/>
        </p:nvGraphicFramePr>
        <p:xfrm>
          <a:off x="1231900" y="1090613"/>
          <a:ext cx="7200900" cy="5108575"/>
        </p:xfrm>
        <a:graphic>
          <a:graphicData uri="http://schemas.openxmlformats.org/presentationml/2006/ole">
            <p:oleObj spid="_x0000_s138242" name="Document" r:id="rId6" imgW="7502855" imgH="5334249" progId="Word.Document.8">
              <p:embed/>
            </p:oleObj>
          </a:graphicData>
        </a:graphic>
      </p:graphicFrame>
      <p:sp>
        <p:nvSpPr>
          <p:cNvPr id="6963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160463" y="2894013"/>
          <a:ext cx="4670425" cy="750887"/>
        </p:xfrm>
        <a:graphic>
          <a:graphicData uri="http://schemas.openxmlformats.org/presentationml/2006/ole">
            <p:oleObj spid="_x0000_s138243" name="Document" r:id="rId7" imgW="4931322" imgH="795212" progId="Word.Document.8">
              <p:embed/>
            </p:oleObj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128713" y="3665538"/>
          <a:ext cx="7304087" cy="7223125"/>
        </p:xfrm>
        <a:graphic>
          <a:graphicData uri="http://schemas.openxmlformats.org/presentationml/2006/ole">
            <p:oleObj spid="_x0000_s138244" name="Document" r:id="rId8" imgW="7803804" imgH="7726507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06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31753" name="Object 7"/>
          <p:cNvGraphicFramePr>
            <a:graphicFrameLocks noChangeAspect="1"/>
          </p:cNvGraphicFramePr>
          <p:nvPr/>
        </p:nvGraphicFramePr>
        <p:xfrm>
          <a:off x="971550" y="2349500"/>
          <a:ext cx="7456488" cy="5508625"/>
        </p:xfrm>
        <a:graphic>
          <a:graphicData uri="http://schemas.openxmlformats.org/presentationml/2006/ole">
            <p:oleObj spid="_x0000_s139266" name="Document" r:id="rId4" imgW="7771405" imgH="5745379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5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168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87450" y="2205038"/>
          <a:ext cx="7196138" cy="4059237"/>
        </p:xfrm>
        <a:graphic>
          <a:graphicData uri="http://schemas.openxmlformats.org/presentationml/2006/ole">
            <p:oleObj spid="_x0000_s140290" name="Document" r:id="rId6" imgW="7502855" imgH="4240183" progId="Word.Document.8">
              <p:embed/>
            </p:oleObj>
          </a:graphicData>
        </a:graphic>
      </p:graphicFrame>
      <p:sp>
        <p:nvSpPr>
          <p:cNvPr id="7168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270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1989138"/>
          <a:ext cx="7302500" cy="7693025"/>
        </p:xfrm>
        <a:graphic>
          <a:graphicData uri="http://schemas.openxmlformats.org/presentationml/2006/ole">
            <p:oleObj spid="_x0000_s141314" name="Document" r:id="rId6" imgW="7713087" imgH="8123597" progId="Word.Document.8">
              <p:embed/>
            </p:oleObj>
          </a:graphicData>
        </a:graphic>
      </p:graphicFrame>
      <p:sp>
        <p:nvSpPr>
          <p:cNvPr id="7271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37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42988" y="1341438"/>
          <a:ext cx="7302500" cy="7693025"/>
        </p:xfrm>
        <a:graphic>
          <a:graphicData uri="http://schemas.openxmlformats.org/presentationml/2006/ole">
            <p:oleObj spid="_x0000_s142338" name="Document" r:id="rId6" imgW="7713087" imgH="8123597" progId="Word.Document.8">
              <p:embed/>
            </p:oleObj>
          </a:graphicData>
        </a:graphic>
      </p:graphicFrame>
      <p:sp>
        <p:nvSpPr>
          <p:cNvPr id="73734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47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31753" name="Object 7"/>
          <p:cNvGraphicFramePr>
            <a:graphicFrameLocks noChangeAspect="1"/>
          </p:cNvGraphicFramePr>
          <p:nvPr/>
        </p:nvGraphicFramePr>
        <p:xfrm>
          <a:off x="971550" y="1063625"/>
          <a:ext cx="7464425" cy="5600700"/>
        </p:xfrm>
        <a:graphic>
          <a:graphicData uri="http://schemas.openxmlformats.org/presentationml/2006/ole">
            <p:oleObj spid="_x0000_s143362" name="Document" r:id="rId4" imgW="7880841" imgH="5915303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11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577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1738313"/>
          <a:ext cx="7315200" cy="4244975"/>
        </p:xfrm>
        <a:graphic>
          <a:graphicData uri="http://schemas.openxmlformats.org/presentationml/2006/ole">
            <p:oleObj spid="_x0000_s144386" name="Document" r:id="rId6" imgW="7624890" imgH="4424507" progId="Word.Document.8">
              <p:embed/>
            </p:oleObj>
          </a:graphicData>
        </a:graphic>
      </p:graphicFrame>
      <p:sp>
        <p:nvSpPr>
          <p:cNvPr id="75782" name="标题 1"/>
          <p:cNvSpPr>
            <a:spLocks/>
          </p:cNvSpPr>
          <p:nvPr/>
        </p:nvSpPr>
        <p:spPr bwMode="auto">
          <a:xfrm>
            <a:off x="755650" y="188913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282700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31" name="内容占位符 2">
            <a:hlinkClick r:id="rId3" action="ppaction://hlinksldjump"/>
          </p:cNvPr>
          <p:cNvSpPr>
            <a:spLocks/>
          </p:cNvSpPr>
          <p:nvPr/>
        </p:nvSpPr>
        <p:spPr bwMode="auto">
          <a:xfrm>
            <a:off x="107950" y="1341438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9"/>
          <p:cNvGraphicFramePr>
            <a:graphicFrameLocks noChangeAspect="1"/>
          </p:cNvGraphicFramePr>
          <p:nvPr/>
        </p:nvGraphicFramePr>
        <p:xfrm>
          <a:off x="1044575" y="1230313"/>
          <a:ext cx="7227888" cy="2774950"/>
        </p:xfrm>
        <a:graphic>
          <a:graphicData uri="http://schemas.openxmlformats.org/presentationml/2006/ole">
            <p:oleObj spid="_x0000_s126978" name="Document" r:id="rId5" imgW="7451377" imgH="2857749" progId="Word.Document.8">
              <p:embed/>
            </p:oleObj>
          </a:graphicData>
        </a:graphic>
      </p:graphicFrame>
      <p:graphicFrame>
        <p:nvGraphicFramePr>
          <p:cNvPr id="51208" name="Object 10"/>
          <p:cNvGraphicFramePr>
            <a:graphicFrameLocks noChangeAspect="1"/>
          </p:cNvGraphicFramePr>
          <p:nvPr/>
        </p:nvGraphicFramePr>
        <p:xfrm>
          <a:off x="879475" y="2640013"/>
          <a:ext cx="3784600" cy="742950"/>
        </p:xfrm>
        <a:graphic>
          <a:graphicData uri="http://schemas.openxmlformats.org/presentationml/2006/ole">
            <p:oleObj spid="_x0000_s126979" name="Document" r:id="rId6" imgW="3998243" imgH="791972" progId="Word.Document.8">
              <p:embed/>
            </p:oleObj>
          </a:graphicData>
        </a:graphic>
      </p:graphicFrame>
      <p:graphicFrame>
        <p:nvGraphicFramePr>
          <p:cNvPr id="51209" name="Object 11"/>
          <p:cNvGraphicFramePr>
            <a:graphicFrameLocks noChangeAspect="1"/>
          </p:cNvGraphicFramePr>
          <p:nvPr/>
        </p:nvGraphicFramePr>
        <p:xfrm>
          <a:off x="1143000" y="3279775"/>
          <a:ext cx="7464425" cy="3109913"/>
        </p:xfrm>
        <a:graphic>
          <a:graphicData uri="http://schemas.openxmlformats.org/presentationml/2006/ole">
            <p:oleObj spid="_x0000_s126980" name="Document" r:id="rId7" imgW="7588532" imgH="3170237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68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258888" y="1246188"/>
          <a:ext cx="7173912" cy="5257800"/>
        </p:xfrm>
        <a:graphic>
          <a:graphicData uri="http://schemas.openxmlformats.org/presentationml/2006/ole">
            <p:oleObj spid="_x0000_s145410" name="Document" r:id="rId6" imgW="7569452" imgH="5547014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78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16013" y="1176338"/>
          <a:ext cx="7173912" cy="5257800"/>
        </p:xfrm>
        <a:graphic>
          <a:graphicData uri="http://schemas.openxmlformats.org/presentationml/2006/ole">
            <p:oleObj spid="_x0000_s146434" name="Document" r:id="rId6" imgW="7569452" imgH="5745739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88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85863" y="2198688"/>
          <a:ext cx="7119937" cy="3897312"/>
        </p:xfrm>
        <a:graphic>
          <a:graphicData uri="http://schemas.openxmlformats.org/presentationml/2006/ole">
            <p:oleObj spid="_x0000_s147458" name="Document" r:id="rId6" imgW="7604011" imgH="416890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987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2387600"/>
          <a:ext cx="7326312" cy="4240213"/>
        </p:xfrm>
        <a:graphic>
          <a:graphicData uri="http://schemas.openxmlformats.org/presentationml/2006/ole">
            <p:oleObj spid="_x0000_s148482" name="Document" r:id="rId6" imgW="7634250" imgH="4424507" progId="Word.Document.8">
              <p:embed/>
            </p:oleObj>
          </a:graphicData>
        </a:graphic>
      </p:graphicFrame>
      <p:sp>
        <p:nvSpPr>
          <p:cNvPr id="7987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08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95388" y="1782763"/>
          <a:ext cx="7500937" cy="6172200"/>
        </p:xfrm>
        <a:graphic>
          <a:graphicData uri="http://schemas.openxmlformats.org/presentationml/2006/ole">
            <p:oleObj spid="_x0000_s149506" name="Document" r:id="rId6" imgW="7916120" imgH="6507158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16013" y="1125538"/>
          <a:ext cx="7500937" cy="6172200"/>
        </p:xfrm>
        <a:graphic>
          <a:graphicData uri="http://schemas.openxmlformats.org/presentationml/2006/ole">
            <p:oleObj spid="_x0000_s150530" name="Document" r:id="rId6" imgW="7916120" imgH="6507158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31753" name="Object 7"/>
          <p:cNvGraphicFramePr>
            <a:graphicFrameLocks noChangeAspect="1"/>
          </p:cNvGraphicFramePr>
          <p:nvPr/>
        </p:nvGraphicFramePr>
        <p:xfrm>
          <a:off x="971550" y="1063625"/>
          <a:ext cx="7554913" cy="5668963"/>
        </p:xfrm>
        <a:graphic>
          <a:graphicData uri="http://schemas.openxmlformats.org/presentationml/2006/ole">
            <p:oleObj spid="_x0000_s151554" name="Document" r:id="rId4" imgW="7871122" imgH="5915303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3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8397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87450" y="2555875"/>
          <a:ext cx="7304088" cy="4244975"/>
        </p:xfrm>
        <a:graphic>
          <a:graphicData uri="http://schemas.openxmlformats.org/presentationml/2006/ole">
            <p:oleObj spid="_x0000_s152578" name="Document" r:id="rId6" imgW="7615171" imgH="4424507" progId="Word.Document.8">
              <p:embed/>
            </p:oleObj>
          </a:graphicData>
        </a:graphic>
      </p:graphicFrame>
      <p:sp>
        <p:nvSpPr>
          <p:cNvPr id="83974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499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331913" y="1628775"/>
          <a:ext cx="7132637" cy="7508875"/>
        </p:xfrm>
        <a:graphic>
          <a:graphicData uri="http://schemas.openxmlformats.org/presentationml/2006/ole">
            <p:oleObj spid="_x0000_s153602" name="Document" r:id="rId6" imgW="7529494" imgH="792487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1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971550" y="1412875"/>
          <a:ext cx="7554913" cy="5878513"/>
        </p:xfrm>
        <a:graphic>
          <a:graphicData uri="http://schemas.openxmlformats.org/presentationml/2006/ole">
            <p:oleObj spid="_x0000_s154626" name="Document" r:id="rId6" imgW="7937359" imgH="6196110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5" name="内容占位符 2">
            <a:hlinkClick r:id="rId3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9"/>
          <p:cNvGraphicFramePr>
            <a:graphicFrameLocks noChangeAspect="1"/>
          </p:cNvGraphicFramePr>
          <p:nvPr/>
        </p:nvGraphicFramePr>
        <p:xfrm>
          <a:off x="1120775" y="1120775"/>
          <a:ext cx="7065963" cy="2776538"/>
        </p:xfrm>
        <a:graphic>
          <a:graphicData uri="http://schemas.openxmlformats.org/presentationml/2006/ole">
            <p:oleObj spid="_x0000_s128002" name="Document" r:id="rId5" imgW="7273183" imgH="2857749" progId="Word.Document.8">
              <p:embed/>
            </p:oleObj>
          </a:graphicData>
        </a:graphic>
      </p:graphicFrame>
      <p:graphicFrame>
        <p:nvGraphicFramePr>
          <p:cNvPr id="51208" name="Object 10"/>
          <p:cNvGraphicFramePr>
            <a:graphicFrameLocks noChangeAspect="1"/>
          </p:cNvGraphicFramePr>
          <p:nvPr/>
        </p:nvGraphicFramePr>
        <p:xfrm>
          <a:off x="900113" y="2552700"/>
          <a:ext cx="2798762" cy="752475"/>
        </p:xfrm>
        <a:graphic>
          <a:graphicData uri="http://schemas.openxmlformats.org/presentationml/2006/ole">
            <p:oleObj spid="_x0000_s128003" name="Document" r:id="rId6" imgW="2956490" imgH="791972" progId="Word.Document.8">
              <p:embed/>
            </p:oleObj>
          </a:graphicData>
        </a:graphic>
      </p:graphicFrame>
      <p:graphicFrame>
        <p:nvGraphicFramePr>
          <p:cNvPr id="51209" name="Object 11"/>
          <p:cNvGraphicFramePr>
            <a:graphicFrameLocks noChangeAspect="1"/>
          </p:cNvGraphicFramePr>
          <p:nvPr/>
        </p:nvGraphicFramePr>
        <p:xfrm>
          <a:off x="1177925" y="3349625"/>
          <a:ext cx="7272338" cy="3368675"/>
        </p:xfrm>
        <a:graphic>
          <a:graphicData uri="http://schemas.openxmlformats.org/presentationml/2006/ole">
            <p:oleObj spid="_x0000_s128004" name="Document" r:id="rId7" imgW="7271743" imgH="336860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704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85863" y="2198688"/>
          <a:ext cx="7108825" cy="3897312"/>
        </p:xfrm>
        <a:graphic>
          <a:graphicData uri="http://schemas.openxmlformats.org/presentationml/2006/ole">
            <p:oleObj spid="_x0000_s155650" name="Document" r:id="rId6" imgW="7594292" imgH="416890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8806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2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395413" y="2133600"/>
          <a:ext cx="7315200" cy="4246563"/>
        </p:xfrm>
        <a:graphic>
          <a:graphicData uri="http://schemas.openxmlformats.org/presentationml/2006/ole">
            <p:oleObj spid="_x0000_s156674" name="Document" r:id="rId6" imgW="7624890" imgH="4424507" progId="Word.Document.8">
              <p:embed/>
            </p:oleObj>
          </a:graphicData>
        </a:graphic>
      </p:graphicFrame>
      <p:sp>
        <p:nvSpPr>
          <p:cNvPr id="8807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909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16013" y="1484313"/>
          <a:ext cx="7500937" cy="6172200"/>
        </p:xfrm>
        <a:graphic>
          <a:graphicData uri="http://schemas.openxmlformats.org/presentationml/2006/ole">
            <p:oleObj spid="_x0000_s157698" name="Document" r:id="rId6" imgW="7906760" imgH="6507158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01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7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16013" y="1268413"/>
          <a:ext cx="7500937" cy="6172200"/>
        </p:xfrm>
        <a:graphic>
          <a:graphicData uri="http://schemas.openxmlformats.org/presentationml/2006/ole">
            <p:oleObj spid="_x0000_s158722" name="Document" r:id="rId6" imgW="7906760" imgH="6507158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113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31888" y="1246188"/>
          <a:ext cx="7165975" cy="5372100"/>
        </p:xfrm>
        <a:graphic>
          <a:graphicData uri="http://schemas.openxmlformats.org/presentationml/2006/ole">
            <p:oleObj spid="_x0000_s159746" name="Document" r:id="rId6" imgW="7569452" imgH="5669057" progId="Word.Document.8">
              <p:embed/>
            </p:oleObj>
          </a:graphicData>
        </a:graphic>
      </p:graphicFrame>
      <p:sp>
        <p:nvSpPr>
          <p:cNvPr id="91142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216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201738" y="1773238"/>
          <a:ext cx="7532687" cy="6824662"/>
        </p:xfrm>
        <a:graphic>
          <a:graphicData uri="http://schemas.openxmlformats.org/presentationml/2006/ole">
            <p:oleObj spid="_x0000_s160770" name="Document" r:id="rId6" imgW="7847003" imgH="712025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31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4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77925" y="1412875"/>
          <a:ext cx="7532688" cy="6824663"/>
        </p:xfrm>
        <a:graphic>
          <a:graphicData uri="http://schemas.openxmlformats.org/presentationml/2006/ole">
            <p:oleObj spid="_x0000_s161794" name="Document" r:id="rId6" imgW="7847003" imgH="712025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42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039813" y="2068513"/>
          <a:ext cx="7464425" cy="6846887"/>
        </p:xfrm>
        <a:graphic>
          <a:graphicData uri="http://schemas.openxmlformats.org/presentationml/2006/ole">
            <p:oleObj spid="_x0000_s162818" name="Document" r:id="rId6" imgW="7776445" imgH="7132853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523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9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1354138"/>
          <a:ext cx="7258050" cy="5441950"/>
        </p:xfrm>
        <a:graphic>
          <a:graphicData uri="http://schemas.openxmlformats.org/presentationml/2006/ole">
            <p:oleObj spid="_x0000_s163842" name="Document" r:id="rId6" imgW="7569452" imgH="5669057" progId="Word.Document.8">
              <p:embed/>
            </p:oleObj>
          </a:graphicData>
        </a:graphic>
      </p:graphicFrame>
      <p:sp>
        <p:nvSpPr>
          <p:cNvPr id="9523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625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1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sp>
        <p:nvSpPr>
          <p:cNvPr id="96261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042988" y="836613"/>
          <a:ext cx="7578725" cy="8697912"/>
        </p:xfrm>
        <a:graphic>
          <a:graphicData uri="http://schemas.openxmlformats.org/presentationml/2006/ole">
            <p:oleObj spid="_x0000_s164866" name="Document" r:id="rId6" imgW="7994957" imgH="918562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414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9" name="内容占位符 2">
            <a:hlinkClick r:id="rId3" action="ppaction://hlinksldjump"/>
          </p:cNvPr>
          <p:cNvSpPr>
            <a:spLocks/>
          </p:cNvSpPr>
          <p:nvPr/>
        </p:nvSpPr>
        <p:spPr bwMode="auto">
          <a:xfrm>
            <a:off x="107950" y="1341438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9"/>
          <p:cNvGraphicFramePr>
            <a:graphicFrameLocks noChangeAspect="1"/>
          </p:cNvGraphicFramePr>
          <p:nvPr/>
        </p:nvGraphicFramePr>
        <p:xfrm>
          <a:off x="1187450" y="1052513"/>
          <a:ext cx="6999288" cy="2809875"/>
        </p:xfrm>
        <a:graphic>
          <a:graphicData uri="http://schemas.openxmlformats.org/presentationml/2006/ole">
            <p:oleObj spid="_x0000_s129026" name="Document" r:id="rId5" imgW="7208385" imgH="2902030" progId="Word.Document.8">
              <p:embed/>
            </p:oleObj>
          </a:graphicData>
        </a:graphic>
      </p:graphicFrame>
      <p:graphicFrame>
        <p:nvGraphicFramePr>
          <p:cNvPr id="51208" name="Object 10"/>
          <p:cNvGraphicFramePr>
            <a:graphicFrameLocks noChangeAspect="1"/>
          </p:cNvGraphicFramePr>
          <p:nvPr/>
        </p:nvGraphicFramePr>
        <p:xfrm>
          <a:off x="1127125" y="2852738"/>
          <a:ext cx="2797175" cy="750887"/>
        </p:xfrm>
        <a:graphic>
          <a:graphicData uri="http://schemas.openxmlformats.org/presentationml/2006/ole">
            <p:oleObj spid="_x0000_s129027" name="Document" r:id="rId6" imgW="2956490" imgH="791972" progId="Word.Document.8">
              <p:embed/>
            </p:oleObj>
          </a:graphicData>
        </a:graphic>
      </p:graphicFrame>
      <p:graphicFrame>
        <p:nvGraphicFramePr>
          <p:cNvPr id="51209" name="Object 11"/>
          <p:cNvGraphicFramePr>
            <a:graphicFrameLocks noChangeAspect="1"/>
          </p:cNvGraphicFramePr>
          <p:nvPr/>
        </p:nvGraphicFramePr>
        <p:xfrm>
          <a:off x="1127125" y="3981450"/>
          <a:ext cx="7315200" cy="2090738"/>
        </p:xfrm>
        <a:graphic>
          <a:graphicData uri="http://schemas.openxmlformats.org/presentationml/2006/ole">
            <p:oleObj spid="_x0000_s129028" name="Document" r:id="rId7" imgW="7629210" imgH="257514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728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sp>
        <p:nvSpPr>
          <p:cNvPr id="97285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17600" y="836613"/>
          <a:ext cx="7578725" cy="8697912"/>
        </p:xfrm>
        <a:graphic>
          <a:graphicData uri="http://schemas.openxmlformats.org/presentationml/2006/ole">
            <p:oleObj spid="_x0000_s165890" name="Document" r:id="rId6" imgW="7994957" imgH="918562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830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6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sp>
        <p:nvSpPr>
          <p:cNvPr id="98309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31888" y="908050"/>
          <a:ext cx="7578725" cy="8697913"/>
        </p:xfrm>
        <a:graphic>
          <a:graphicData uri="http://schemas.openxmlformats.org/presentationml/2006/ole">
            <p:oleObj spid="_x0000_s166914" name="Document" r:id="rId6" imgW="7994957" imgH="918562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933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31753" name="Object 7"/>
          <p:cNvGraphicFramePr>
            <a:graphicFrameLocks noChangeAspect="1"/>
          </p:cNvGraphicFramePr>
          <p:nvPr/>
        </p:nvGraphicFramePr>
        <p:xfrm>
          <a:off x="971550" y="1189038"/>
          <a:ext cx="7440613" cy="5600700"/>
        </p:xfrm>
        <a:graphic>
          <a:graphicData uri="http://schemas.openxmlformats.org/presentationml/2006/ole">
            <p:oleObj spid="_x0000_s167938" name="Document" r:id="rId4" imgW="7852042" imgH="5915303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7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10035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1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989013" y="1125538"/>
          <a:ext cx="7200900" cy="5029200"/>
        </p:xfrm>
        <a:graphic>
          <a:graphicData uri="http://schemas.openxmlformats.org/presentationml/2006/ole">
            <p:oleObj spid="_x0000_s168962" name="Document" r:id="rId6" imgW="7605811" imgH="5317329" progId="Word.Document.8">
              <p:embed/>
            </p:oleObj>
          </a:graphicData>
        </a:graphic>
      </p:graphicFrame>
      <p:sp>
        <p:nvSpPr>
          <p:cNvPr id="10035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13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87450" y="1628775"/>
          <a:ext cx="7119938" cy="7508875"/>
        </p:xfrm>
        <a:graphic>
          <a:graphicData uri="http://schemas.openxmlformats.org/presentationml/2006/ole">
            <p:oleObj spid="_x0000_s169986" name="Document" r:id="rId6" imgW="7520134" imgH="792487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24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971550" y="1557338"/>
          <a:ext cx="7512050" cy="5867400"/>
        </p:xfrm>
        <a:graphic>
          <a:graphicData uri="http://schemas.openxmlformats.org/presentationml/2006/ole">
            <p:oleObj spid="_x0000_s171010" name="Document" r:id="rId6" imgW="7927640" imgH="6196110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34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38920" name="Object 6"/>
          <p:cNvGraphicFramePr>
            <a:graphicFrameLocks noChangeAspect="1"/>
          </p:cNvGraphicFramePr>
          <p:nvPr/>
        </p:nvGraphicFramePr>
        <p:xfrm>
          <a:off x="1001713" y="1916113"/>
          <a:ext cx="7577137" cy="2851150"/>
        </p:xfrm>
        <a:graphic>
          <a:graphicData uri="http://schemas.openxmlformats.org/presentationml/2006/ole">
            <p:oleObj spid="_x0000_s172034" name="Document" r:id="rId4" imgW="7856002" imgH="2971872" progId="Word.Document.8">
              <p:embed/>
            </p:oleObj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684213" y="105410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3500"/>
              </a:lnSpc>
              <a:buFont typeface="Arial" charset="0"/>
              <a:buNone/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2000"/>
              </a:lnSpc>
              <a:buFont typeface="Arial" charset="0"/>
              <a:buNone/>
              <a:defRPr/>
            </a:pPr>
            <a:r>
              <a:rPr lang="zh-CN" altLang="en-US" sz="2400" b="1">
                <a:latin typeface="宋体" pitchFamily="2" charset="-122"/>
                <a:ea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44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48136" name="Object 6"/>
          <p:cNvGraphicFramePr>
            <a:graphicFrameLocks noChangeAspect="1"/>
          </p:cNvGraphicFramePr>
          <p:nvPr/>
        </p:nvGraphicFramePr>
        <p:xfrm>
          <a:off x="1120775" y="1143000"/>
          <a:ext cx="7380288" cy="4876800"/>
        </p:xfrm>
        <a:graphic>
          <a:graphicData uri="http://schemas.openxmlformats.org/presentationml/2006/ole">
            <p:oleObj spid="_x0000_s173058" name="Document" r:id="rId4" imgW="7791925" imgH="5151725" progId="Word.Document.8">
              <p:embed/>
            </p:oleObj>
          </a:graphicData>
        </a:graphic>
      </p:graphicFrame>
      <p:sp>
        <p:nvSpPr>
          <p:cNvPr id="106505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547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48136" name="Object 6"/>
          <p:cNvGraphicFramePr>
            <a:graphicFrameLocks noChangeAspect="1"/>
          </p:cNvGraphicFramePr>
          <p:nvPr/>
        </p:nvGraphicFramePr>
        <p:xfrm>
          <a:off x="1243013" y="1341438"/>
          <a:ext cx="7361237" cy="6938962"/>
        </p:xfrm>
        <a:graphic>
          <a:graphicData uri="http://schemas.openxmlformats.org/presentationml/2006/ole">
            <p:oleObj spid="_x0000_s174082" name="Document" r:id="rId4" imgW="7772845" imgH="6537398" progId="Word.Document.8">
              <p:embed/>
            </p:oleObj>
          </a:graphicData>
        </a:graphic>
      </p:graphicFrame>
      <p:sp>
        <p:nvSpPr>
          <p:cNvPr id="107529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64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48136" name="Object 6"/>
          <p:cNvGraphicFramePr>
            <a:graphicFrameLocks noChangeAspect="1"/>
          </p:cNvGraphicFramePr>
          <p:nvPr/>
        </p:nvGraphicFramePr>
        <p:xfrm>
          <a:off x="927100" y="1844675"/>
          <a:ext cx="7642225" cy="5976938"/>
        </p:xfrm>
        <a:graphic>
          <a:graphicData uri="http://schemas.openxmlformats.org/presentationml/2006/ole">
            <p:oleObj spid="_x0000_s175106" name="Document" r:id="rId4" imgW="8028076" imgH="6934488" progId="Word.Document.8">
              <p:embed/>
            </p:oleObj>
          </a:graphicData>
        </a:graphic>
      </p:graphicFrame>
      <p:sp>
        <p:nvSpPr>
          <p:cNvPr id="10855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1" name="内容占位符 2">
            <a:hlinkClick r:id="rId3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8"/>
          <p:cNvGraphicFramePr>
            <a:graphicFrameLocks noChangeAspect="1"/>
          </p:cNvGraphicFramePr>
          <p:nvPr/>
        </p:nvGraphicFramePr>
        <p:xfrm>
          <a:off x="1258888" y="1989138"/>
          <a:ext cx="7032625" cy="1884362"/>
        </p:xfrm>
        <a:graphic>
          <a:graphicData uri="http://schemas.openxmlformats.org/presentationml/2006/ole">
            <p:oleObj spid="_x0000_s130050" name="Document" r:id="rId5" imgW="7328981" imgH="1971768" progId="Word.Document.8">
              <p:embed/>
            </p:oleObj>
          </a:graphicData>
        </a:graphic>
      </p:graphicFrame>
      <p:graphicFrame>
        <p:nvGraphicFramePr>
          <p:cNvPr id="51208" name="Object 9"/>
          <p:cNvGraphicFramePr>
            <a:graphicFrameLocks noChangeAspect="1"/>
          </p:cNvGraphicFramePr>
          <p:nvPr/>
        </p:nvGraphicFramePr>
        <p:xfrm>
          <a:off x="1116013" y="3306763"/>
          <a:ext cx="5811837" cy="1585912"/>
        </p:xfrm>
        <a:graphic>
          <a:graphicData uri="http://schemas.openxmlformats.org/presentationml/2006/ole">
            <p:oleObj spid="_x0000_s130051" name="Document" r:id="rId6" imgW="5812714" imgH="1585118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75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48136" name="Object 6"/>
          <p:cNvGraphicFramePr>
            <a:graphicFrameLocks noChangeAspect="1"/>
          </p:cNvGraphicFramePr>
          <p:nvPr/>
        </p:nvGraphicFramePr>
        <p:xfrm>
          <a:off x="996950" y="1628775"/>
          <a:ext cx="7292975" cy="5314950"/>
        </p:xfrm>
        <a:graphic>
          <a:graphicData uri="http://schemas.openxmlformats.org/presentationml/2006/ole">
            <p:oleObj spid="_x0000_s176130" name="Document" r:id="rId4" imgW="7797684" imgH="5683458" progId="Word.Document.8">
              <p:embed/>
            </p:oleObj>
          </a:graphicData>
        </a:graphic>
      </p:graphicFrame>
      <p:sp>
        <p:nvSpPr>
          <p:cNvPr id="109577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85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232452" name="Object 6"/>
          <p:cNvGraphicFramePr>
            <a:graphicFrameLocks noChangeAspect="1"/>
          </p:cNvGraphicFramePr>
          <p:nvPr/>
        </p:nvGraphicFramePr>
        <p:xfrm>
          <a:off x="960438" y="908050"/>
          <a:ext cx="7658100" cy="8172450"/>
        </p:xfrm>
        <a:graphic>
          <a:graphicData uri="http://schemas.openxmlformats.org/presentationml/2006/ole">
            <p:oleObj spid="_x0000_s177154" name="Document" r:id="rId4" imgW="8279347" imgH="8844334" progId="Word.Document.8">
              <p:embed/>
            </p:oleObj>
          </a:graphicData>
        </a:graphic>
      </p:graphicFrame>
      <p:sp>
        <p:nvSpPr>
          <p:cNvPr id="110601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957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48136" name="Object 6"/>
          <p:cNvGraphicFramePr>
            <a:graphicFrameLocks noChangeAspect="1"/>
          </p:cNvGraphicFramePr>
          <p:nvPr/>
        </p:nvGraphicFramePr>
        <p:xfrm>
          <a:off x="973138" y="892175"/>
          <a:ext cx="7734300" cy="8718550"/>
        </p:xfrm>
        <a:graphic>
          <a:graphicData uri="http://schemas.openxmlformats.org/presentationml/2006/ole">
            <p:oleObj spid="_x0000_s178178" name="Document" r:id="rId4" imgW="7734687" imgH="8717251" progId="Word.Document.8">
              <p:embed/>
            </p:oleObj>
          </a:graphicData>
        </a:graphic>
      </p:graphicFrame>
      <p:sp>
        <p:nvSpPr>
          <p:cNvPr id="111625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059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数列求和及数列的简单应用 </a:t>
            </a:r>
          </a:p>
        </p:txBody>
      </p:sp>
      <p:graphicFrame>
        <p:nvGraphicFramePr>
          <p:cNvPr id="48136" name="Object 6"/>
          <p:cNvGraphicFramePr>
            <a:graphicFrameLocks noChangeAspect="1"/>
          </p:cNvGraphicFramePr>
          <p:nvPr/>
        </p:nvGraphicFramePr>
        <p:xfrm>
          <a:off x="976313" y="663575"/>
          <a:ext cx="7734300" cy="8716963"/>
        </p:xfrm>
        <a:graphic>
          <a:graphicData uri="http://schemas.openxmlformats.org/presentationml/2006/ole">
            <p:oleObj spid="_x0000_s179202" name="Document" r:id="rId4" imgW="7734687" imgH="8717251" progId="Word.Document.8">
              <p:embed/>
            </p:oleObj>
          </a:graphicData>
        </a:graphic>
      </p:graphicFrame>
      <p:sp>
        <p:nvSpPr>
          <p:cNvPr id="112649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3" name="内容占位符 2">
            <a:hlinkClick r:id="rId3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9" name="Object 7"/>
          <p:cNvGraphicFramePr>
            <a:graphicFrameLocks noChangeAspect="1"/>
          </p:cNvGraphicFramePr>
          <p:nvPr/>
        </p:nvGraphicFramePr>
        <p:xfrm>
          <a:off x="971550" y="1427163"/>
          <a:ext cx="7539038" cy="4557712"/>
        </p:xfrm>
        <a:graphic>
          <a:graphicData uri="http://schemas.openxmlformats.org/presentationml/2006/ole">
            <p:oleObj spid="_x0000_s131074" name="Document" r:id="rId5" imgW="7538493" imgH="4556990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51" name="内容占位符 2">
            <a:hlinkClick r:id="rId3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9"/>
          <p:cNvGraphicFramePr>
            <a:graphicFrameLocks noChangeAspect="1"/>
          </p:cNvGraphicFramePr>
          <p:nvPr/>
        </p:nvGraphicFramePr>
        <p:xfrm>
          <a:off x="947738" y="1052513"/>
          <a:ext cx="7423150" cy="1862137"/>
        </p:xfrm>
        <a:graphic>
          <a:graphicData uri="http://schemas.openxmlformats.org/presentationml/2006/ole">
            <p:oleObj spid="_x0000_s132098" name="Document" r:id="rId5" imgW="8031676" imgH="2022529" progId="Word.Document.8">
              <p:embed/>
            </p:oleObj>
          </a:graphicData>
        </a:graphic>
      </p:graphicFrame>
      <p:graphicFrame>
        <p:nvGraphicFramePr>
          <p:cNvPr id="51208" name="Object 10"/>
          <p:cNvGraphicFramePr>
            <a:graphicFrameLocks noChangeAspect="1"/>
          </p:cNvGraphicFramePr>
          <p:nvPr/>
        </p:nvGraphicFramePr>
        <p:xfrm>
          <a:off x="822325" y="2319338"/>
          <a:ext cx="3549650" cy="809625"/>
        </p:xfrm>
        <a:graphic>
          <a:graphicData uri="http://schemas.openxmlformats.org/presentationml/2006/ole">
            <p:oleObj spid="_x0000_s132099" name="Document" r:id="rId6" imgW="3549515" imgH="810331" progId="Word.Document.8">
              <p:embed/>
            </p:oleObj>
          </a:graphicData>
        </a:graphic>
      </p:graphicFrame>
      <p:graphicFrame>
        <p:nvGraphicFramePr>
          <p:cNvPr id="51209" name="Object 11"/>
          <p:cNvGraphicFramePr>
            <a:graphicFrameLocks noChangeAspect="1"/>
          </p:cNvGraphicFramePr>
          <p:nvPr/>
        </p:nvGraphicFramePr>
        <p:xfrm>
          <a:off x="1012825" y="3300413"/>
          <a:ext cx="7597775" cy="3984625"/>
        </p:xfrm>
        <a:graphic>
          <a:graphicData uri="http://schemas.openxmlformats.org/presentationml/2006/ole">
            <p:oleObj spid="_x0000_s132100" name="Document" r:id="rId7" imgW="7785445" imgH="4556270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5" name="内容占位符 2">
            <a:hlinkClick r:id="rId3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9"/>
          <p:cNvGraphicFramePr>
            <a:graphicFrameLocks noChangeAspect="1"/>
          </p:cNvGraphicFramePr>
          <p:nvPr/>
        </p:nvGraphicFramePr>
        <p:xfrm>
          <a:off x="1181100" y="981075"/>
          <a:ext cx="7207250" cy="2243138"/>
        </p:xfrm>
        <a:graphic>
          <a:graphicData uri="http://schemas.openxmlformats.org/presentationml/2006/ole">
            <p:oleObj spid="_x0000_s133122" name="Document" r:id="rId5" imgW="7517614" imgH="2346537" progId="Word.Document.8">
              <p:embed/>
            </p:oleObj>
          </a:graphicData>
        </a:graphic>
      </p:graphicFrame>
      <p:graphicFrame>
        <p:nvGraphicFramePr>
          <p:cNvPr id="51208" name="Object 10"/>
          <p:cNvGraphicFramePr>
            <a:graphicFrameLocks noChangeAspect="1"/>
          </p:cNvGraphicFramePr>
          <p:nvPr/>
        </p:nvGraphicFramePr>
        <p:xfrm>
          <a:off x="971550" y="2349500"/>
          <a:ext cx="4670425" cy="750888"/>
        </p:xfrm>
        <a:graphic>
          <a:graphicData uri="http://schemas.openxmlformats.org/presentationml/2006/ole">
            <p:oleObj spid="_x0000_s133123" name="Document" r:id="rId6" imgW="4921606" imgH="795212" progId="Word.Document.8">
              <p:embed/>
            </p:oleObj>
          </a:graphicData>
        </a:graphic>
      </p:graphicFrame>
      <p:graphicFrame>
        <p:nvGraphicFramePr>
          <p:cNvPr id="51209" name="Object 11"/>
          <p:cNvGraphicFramePr>
            <a:graphicFrameLocks noChangeAspect="1"/>
          </p:cNvGraphicFramePr>
          <p:nvPr/>
        </p:nvGraphicFramePr>
        <p:xfrm>
          <a:off x="1209675" y="3314700"/>
          <a:ext cx="7178675" cy="3338513"/>
        </p:xfrm>
        <a:graphic>
          <a:graphicData uri="http://schemas.openxmlformats.org/presentationml/2006/ole">
            <p:oleObj spid="_x0000_s133124" name="Document" r:id="rId7" imgW="7393779" imgH="3440243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9" name="内容占位符 2">
            <a:hlinkClick r:id="rId3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9"/>
          <p:cNvGraphicFramePr>
            <a:graphicFrameLocks noChangeAspect="1"/>
          </p:cNvGraphicFramePr>
          <p:nvPr/>
        </p:nvGraphicFramePr>
        <p:xfrm>
          <a:off x="1023938" y="1241425"/>
          <a:ext cx="7391400" cy="2678113"/>
        </p:xfrm>
        <a:graphic>
          <a:graphicData uri="http://schemas.openxmlformats.org/presentationml/2006/ole">
            <p:oleObj spid="_x0000_s134146" name="Document" r:id="rId5" imgW="7995677" imgH="2971872" progId="Word.Document.8">
              <p:embed/>
            </p:oleObj>
          </a:graphicData>
        </a:graphic>
      </p:graphicFrame>
      <p:graphicFrame>
        <p:nvGraphicFramePr>
          <p:cNvPr id="51208" name="Object 10"/>
          <p:cNvGraphicFramePr>
            <a:graphicFrameLocks noChangeAspect="1"/>
          </p:cNvGraphicFramePr>
          <p:nvPr/>
        </p:nvGraphicFramePr>
        <p:xfrm>
          <a:off x="1065213" y="3925888"/>
          <a:ext cx="5791200" cy="1089025"/>
        </p:xfrm>
        <a:graphic>
          <a:graphicData uri="http://schemas.openxmlformats.org/presentationml/2006/ole">
            <p:oleObj spid="_x0000_s134147" name="Document" r:id="rId6" imgW="6265938" imgH="1187309" progId="Word.Document.8">
              <p:embed/>
            </p:oleObj>
          </a:graphicData>
        </a:graphic>
      </p:graphicFrame>
      <p:graphicFrame>
        <p:nvGraphicFramePr>
          <p:cNvPr id="51209" name="Object 11"/>
          <p:cNvGraphicFramePr>
            <a:graphicFrameLocks noChangeAspect="1"/>
          </p:cNvGraphicFramePr>
          <p:nvPr/>
        </p:nvGraphicFramePr>
        <p:xfrm>
          <a:off x="1055688" y="4868863"/>
          <a:ext cx="7597775" cy="5376862"/>
        </p:xfrm>
        <a:graphic>
          <a:graphicData uri="http://schemas.openxmlformats.org/presentationml/2006/ole">
            <p:oleObj spid="_x0000_s134148" name="Document" r:id="rId7" imgW="7821803" imgH="5547014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390</Words>
  <Application>Microsoft Office PowerPoint</Application>
  <PresentationFormat>全屏显示(4:3)</PresentationFormat>
  <Paragraphs>162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Office 主题​​</vt:lpstr>
      <vt:lpstr>Document</vt:lpstr>
      <vt:lpstr>幻灯片 1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李老师</cp:lastModifiedBy>
  <cp:revision>292</cp:revision>
  <dcterms:created xsi:type="dcterms:W3CDTF">2012-12-07T08:03:34Z</dcterms:created>
  <dcterms:modified xsi:type="dcterms:W3CDTF">2016-03-19T08:54:37Z</dcterms:modified>
</cp:coreProperties>
</file>