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  <a:srgbClr val="FF3300"/>
    <a:srgbClr val="009900"/>
    <a:srgbClr val="669900"/>
    <a:srgbClr val="336600"/>
    <a:srgbClr val="9900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815" autoAdjust="0"/>
    <p:restoredTop sz="95179" autoAdjust="0"/>
  </p:normalViewPr>
  <p:slideViewPr>
    <p:cSldViewPr>
      <p:cViewPr varScale="1">
        <p:scale>
          <a:sx n="71" d="100"/>
          <a:sy n="71" d="100"/>
        </p:scale>
        <p:origin x="-7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2DC0-A0EE-45EA-A8D5-743CC56E7AEB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BB683-2F36-466D-A73C-4499F1F2CD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72114-E6BF-4BF4-AC0D-41559948B477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06066-5176-485A-B7B2-280129FE59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34B8-DA0A-4DB6-B304-AB8A40E128F3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74406-AAF0-4B78-B51F-335E91A1A8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15123-73B5-49B6-AF78-1A9DEDA5DC3E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B0690-D9D3-4681-982E-35B7FC7B5D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F69AA-3619-4DF1-86FF-819A30F7F442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0448-F756-44CC-AE6D-026D6515AC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95BAE-1CC2-4903-9D0B-CB72E6F0A0BC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75A7A-BAAE-4C10-B2FB-3A59BA91CE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635EA-447C-4AEA-A767-31F669BEED66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FC067-2DAC-404A-BCCF-73BB6BE563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1A3B-8529-4597-9B9F-5E71A29A1982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FE7CD-6843-4AFC-A027-47D5F1BED4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4CF13-10B1-435B-8F2A-678691E9B5F6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24F46-B0AB-497D-BF3A-71F53CC195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B6547-8EF8-404F-B356-170F80DA2284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C0B-12AE-4911-B67D-2F96FBEDE9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47A69B-7707-4768-A5B9-A25C22CB76D7}" type="datetimeFigureOut">
              <a:rPr lang="zh-CN" altLang="en-US"/>
              <a:pPr>
                <a:defRPr/>
              </a:pPr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8302FB4-5149-4520-8EFE-53DB1E6E99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49" r:id="rId10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8.xml"/><Relationship Id="rId5" Type="http://schemas.openxmlformats.org/officeDocument/2006/relationships/slide" Target="slide55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Office_Word_97_-_2003___21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2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Office_Word_97_-_2003___22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Office_Word_97_-_2003___24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2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Office_Word_97_-_2003___25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Office_Word_97_-_2003___27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Microsoft_Office_Word_97_-_2003___28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29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Office_Word_97_-_2003___30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31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32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3.doc"/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Word_97_-_2003___1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33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34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35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36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Microsoft_Office_Word_97_-_2003___37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Microsoft_Office_Word_97_-_2003___38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Microsoft_Office_Word_97_-_2003___39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Office_Word_97_-_2003___40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Office_Word_97_-_2003___41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42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6.doc"/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Word_97_-_2003___4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Microsoft_Office_Word_97_-_2003___43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Microsoft_Office_Word_97_-_2003___44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Microsoft_Office_Word_97_-_2003___45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Microsoft_Office_Word_97_-_2003___46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Microsoft_Office_Word_97_-_2003___47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Microsoft_Office_Word_97_-_2003___48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49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Microsoft_Office_Word_97_-_2003___50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Microsoft_Office_Word_97_-_2003___51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Microsoft_Office_Word_97_-_2003___52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9.doc"/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__7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Microsoft_Office_Word_97_-_2003___53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Microsoft_Office_Word_97_-_2003___54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55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Microsoft_Office_Word_97_-_2003___56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Microsoft_Office_Word_97_-_2003___57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Microsoft_Office_Word_97_-_2003___58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59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60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Microsoft_Office_Word_97_-_2003___61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Microsoft_Office_Word_97_-_2003___62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12.doc"/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Word_97_-_2003___10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Microsoft_Office_Word_97_-_2003___63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64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oleObject" Target="../embeddings/Microsoft_Office_Word_97_-_2003___65.doc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Microsoft_Office_Word_97_-_2003___66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Microsoft_Office_Word_97_-_2003___67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Microsoft_Office_Word_97_-_2003___68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Microsoft_Office_Word_97_-_2003___69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Microsoft_Office_Word_97_-_2003___70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Microsoft_Office_Word_97_-_2003___71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Microsoft_Office_Word_97_-_2003___72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15.doc"/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1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Word_97_-_2003___13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Microsoft_Office_Word_97_-_2003___73.doc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4" Type="http://schemas.openxmlformats.org/officeDocument/2006/relationships/oleObject" Target="../embeddings/Microsoft_Office_Word_97_-_2003___74.doc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4" Type="http://schemas.openxmlformats.org/officeDocument/2006/relationships/oleObject" Target="../embeddings/Microsoft_Office_Word_97_-_2003___75.doc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Relationship Id="rId4" Type="http://schemas.openxmlformats.org/officeDocument/2006/relationships/oleObject" Target="../embeddings/Microsoft_Office_Word_97_-_2003___76.doc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4" Type="http://schemas.openxmlformats.org/officeDocument/2006/relationships/oleObject" Target="../embeddings/Microsoft_Office_Word_97_-_2003___77.doc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Microsoft_Office_Word_97_-_2003___78.doc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4" Type="http://schemas.openxmlformats.org/officeDocument/2006/relationships/oleObject" Target="../embeddings/Microsoft_Office_Word_97_-_2003___79.doc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Relationship Id="rId4" Type="http://schemas.openxmlformats.org/officeDocument/2006/relationships/oleObject" Target="../embeddings/Microsoft_Office_Word_97_-_2003___80.doc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4" Type="http://schemas.openxmlformats.org/officeDocument/2006/relationships/oleObject" Target="../embeddings/Microsoft_Office_Word_97_-_2003___81.doc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8.vml"/><Relationship Id="rId4" Type="http://schemas.openxmlformats.org/officeDocument/2006/relationships/oleObject" Target="../embeddings/Microsoft_Office_Word_97_-_2003___82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1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__16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9.vml"/><Relationship Id="rId4" Type="http://schemas.openxmlformats.org/officeDocument/2006/relationships/oleObject" Target="../embeddings/Microsoft_Office_Word_97_-_2003___83.doc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0.vml"/><Relationship Id="rId4" Type="http://schemas.openxmlformats.org/officeDocument/2006/relationships/oleObject" Target="../embeddings/Microsoft_Office_Word_97_-_2003___84.doc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1.vml"/><Relationship Id="rId4" Type="http://schemas.openxmlformats.org/officeDocument/2006/relationships/oleObject" Target="../embeddings/Microsoft_Office_Word_97_-_2003___85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Office_Word_97_-_2003___18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Microsoft_Office_Word_97_-_2003___2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Office_Word_97_-_2003___19.doc"/><Relationship Id="rId5" Type="http://schemas.openxmlformats.org/officeDocument/2006/relationships/slide" Target="slide7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3" y="2708275"/>
            <a:ext cx="7704137" cy="1446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indent="266700" algn="ctr" eaLnBrk="0" hangingPunct="0"/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圆锥曲线中的热点问题</a:t>
            </a:r>
            <a:endParaRPr lang="zh-CN" altLang="zh-CN" sz="4400">
              <a:latin typeface="宋体" charset="-122"/>
              <a:ea typeface="Courier New"/>
              <a:cs typeface="Courier New"/>
            </a:endParaRPr>
          </a:p>
        </p:txBody>
      </p:sp>
      <p:pic>
        <p:nvPicPr>
          <p:cNvPr id="20070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70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763" y="393382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动作按钮: 自定义 8">
            <a:hlinkClick r:id="rId4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070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sp>
        <p:nvSpPr>
          <p:cNvPr id="200710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116013" y="1484313"/>
          <a:ext cx="7402512" cy="6380162"/>
        </p:xfrm>
        <a:graphic>
          <a:graphicData uri="http://schemas.openxmlformats.org/presentationml/2006/ole">
            <p:oleObj spid="_x0000_s220162" name="Document" r:id="rId6" imgW="7812084" imgH="6735763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3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10"/>
          <p:cNvGraphicFramePr>
            <a:graphicFrameLocks noChangeAspect="1"/>
          </p:cNvGraphicFramePr>
          <p:nvPr/>
        </p:nvGraphicFramePr>
        <p:xfrm>
          <a:off x="1209675" y="1916113"/>
          <a:ext cx="7267575" cy="3235325"/>
        </p:xfrm>
        <a:graphic>
          <a:graphicData uri="http://schemas.openxmlformats.org/presentationml/2006/ole">
            <p:oleObj spid="_x0000_s221186" name="Document" r:id="rId6" imgW="7985958" imgH="3565526" progId="Word.Document.8">
              <p:embed/>
            </p:oleObj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1096963" y="4005263"/>
          <a:ext cx="5726112" cy="1077912"/>
        </p:xfrm>
        <a:graphic>
          <a:graphicData uri="http://schemas.openxmlformats.org/presentationml/2006/ole">
            <p:oleObj spid="_x0000_s221187" name="Document" r:id="rId7" imgW="6265938" imgH="1187309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5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216025" y="1844675"/>
          <a:ext cx="6962775" cy="5607050"/>
        </p:xfrm>
        <a:graphic>
          <a:graphicData uri="http://schemas.openxmlformats.org/presentationml/2006/ole">
            <p:oleObj spid="_x0000_s222210" name="Document" r:id="rId6" imgW="7411418" imgH="7132853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8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10"/>
          <p:cNvGraphicFramePr>
            <a:graphicFrameLocks noChangeAspect="1"/>
          </p:cNvGraphicFramePr>
          <p:nvPr/>
        </p:nvGraphicFramePr>
        <p:xfrm>
          <a:off x="1209675" y="1916113"/>
          <a:ext cx="7267575" cy="3235325"/>
        </p:xfrm>
        <a:graphic>
          <a:graphicData uri="http://schemas.openxmlformats.org/presentationml/2006/ole">
            <p:oleObj spid="_x0000_s223234" name="Document" r:id="rId6" imgW="7985958" imgH="3565526" progId="Word.Document.8">
              <p:embed/>
            </p:oleObj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1096963" y="4005263"/>
          <a:ext cx="5726112" cy="1077912"/>
        </p:xfrm>
        <a:graphic>
          <a:graphicData uri="http://schemas.openxmlformats.org/presentationml/2006/ole">
            <p:oleObj spid="_x0000_s223235" name="Document" r:id="rId7" imgW="6265938" imgH="1187309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20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042988" y="1125538"/>
          <a:ext cx="7412037" cy="7132637"/>
        </p:xfrm>
        <a:graphic>
          <a:graphicData uri="http://schemas.openxmlformats.org/presentationml/2006/ole">
            <p:oleObj spid="_x0000_s224258" name="Document" r:id="rId6" imgW="7411418" imgH="7132853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3" name="内容占位符 2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127875" cy="1152525"/>
          </a:xfrm>
        </p:spPr>
        <p:txBody>
          <a:bodyPr/>
          <a:lstStyle/>
          <a:p>
            <a:pPr marL="0" indent="0" algn="ctr" eaLnBrk="1" hangingPunct="1">
              <a:lnSpc>
                <a:spcPts val="3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</a:rPr>
              <a:t>——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基础知识必备 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</a:rPr>
              <a:t>——</a:t>
            </a:r>
            <a:endParaRPr lang="en-US" altLang="zh-CN" sz="24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latin typeface="宋体" panose="02010600030101010101" pitchFamily="2" charset="-122"/>
              </a:rPr>
              <a:t>　　</a:t>
            </a: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187450" y="1628775"/>
          <a:ext cx="7239000" cy="4660900"/>
        </p:xfrm>
        <a:graphic>
          <a:graphicData uri="http://schemas.openxmlformats.org/presentationml/2006/ole">
            <p:oleObj spid="_x0000_s225282" name="Document" r:id="rId4" imgW="7769063" imgH="506574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619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968375" y="1077913"/>
          <a:ext cx="7489825" cy="5518150"/>
        </p:xfrm>
        <a:graphic>
          <a:graphicData uri="http://schemas.openxmlformats.org/presentationml/2006/ole">
            <p:oleObj spid="_x0000_s226306" name="Document" r:id="rId4" imgW="7806324" imgH="5759419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52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79388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13721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8"/>
          <p:cNvGraphicFramePr>
            <a:graphicFrameLocks noChangeAspect="1"/>
          </p:cNvGraphicFramePr>
          <p:nvPr/>
        </p:nvGraphicFramePr>
        <p:xfrm>
          <a:off x="1112838" y="1108075"/>
          <a:ext cx="7491412" cy="6137275"/>
        </p:xfrm>
        <a:graphic>
          <a:graphicData uri="http://schemas.openxmlformats.org/presentationml/2006/ole">
            <p:oleObj spid="_x0000_s227330" name="Document" r:id="rId6" imgW="7809564" imgH="6399515" progId="Word.Document.8">
              <p:embed/>
            </p:oleObj>
          </a:graphicData>
        </a:graphic>
      </p:graphicFrame>
      <p:sp>
        <p:nvSpPr>
          <p:cNvPr id="137222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824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998538" y="1154113"/>
          <a:ext cx="7534275" cy="7315200"/>
        </p:xfrm>
        <a:graphic>
          <a:graphicData uri="http://schemas.openxmlformats.org/presentationml/2006/ole">
            <p:oleObj spid="_x0000_s228354" name="Document" r:id="rId4" imgW="7948159" imgH="7720027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821113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300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926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176338" y="1100138"/>
          <a:ext cx="7532687" cy="5267325"/>
        </p:xfrm>
        <a:graphic>
          <a:graphicData uri="http://schemas.openxmlformats.org/presentationml/2006/ole">
            <p:oleObj spid="_x0000_s229378" name="Document" r:id="rId4" imgW="8014037" imgH="5621536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821113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24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282700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2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341438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12"/>
          <p:cNvGraphicFramePr>
            <a:graphicFrameLocks noChangeAspect="1"/>
          </p:cNvGraphicFramePr>
          <p:nvPr/>
        </p:nvGraphicFramePr>
        <p:xfrm>
          <a:off x="1046163" y="1052513"/>
          <a:ext cx="7138987" cy="2732087"/>
        </p:xfrm>
        <a:graphic>
          <a:graphicData uri="http://schemas.openxmlformats.org/presentationml/2006/ole">
            <p:oleObj spid="_x0000_s211970" name="Document" r:id="rId6" imgW="7442017" imgH="2857749" progId="Word.Document.8">
              <p:embed/>
            </p:oleObj>
          </a:graphicData>
        </a:graphic>
      </p:graphicFrame>
      <p:graphicFrame>
        <p:nvGraphicFramePr>
          <p:cNvPr id="51208" name="Object 13"/>
          <p:cNvGraphicFramePr>
            <a:graphicFrameLocks noChangeAspect="1"/>
          </p:cNvGraphicFramePr>
          <p:nvPr/>
        </p:nvGraphicFramePr>
        <p:xfrm>
          <a:off x="835025" y="2489200"/>
          <a:ext cx="5954713" cy="1447800"/>
        </p:xfrm>
        <a:graphic>
          <a:graphicData uri="http://schemas.openxmlformats.org/presentationml/2006/ole">
            <p:oleObj spid="_x0000_s211971" name="Document" r:id="rId7" imgW="6340096" imgH="1544437" progId="Word.Document.8">
              <p:embed/>
            </p:oleObj>
          </a:graphicData>
        </a:graphic>
      </p:graphicFrame>
      <p:graphicFrame>
        <p:nvGraphicFramePr>
          <p:cNvPr id="51209" name="Object 14"/>
          <p:cNvGraphicFramePr>
            <a:graphicFrameLocks noChangeAspect="1"/>
          </p:cNvGraphicFramePr>
          <p:nvPr/>
        </p:nvGraphicFramePr>
        <p:xfrm>
          <a:off x="1046163" y="3570288"/>
          <a:ext cx="7370762" cy="3070225"/>
        </p:xfrm>
        <a:graphic>
          <a:graphicData uri="http://schemas.openxmlformats.org/presentationml/2006/ole">
            <p:oleObj spid="_x0000_s211972" name="Document" r:id="rId8" imgW="7588532" imgH="3170237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029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176338" y="1100138"/>
          <a:ext cx="7499350" cy="5257800"/>
        </p:xfrm>
        <a:graphic>
          <a:graphicData uri="http://schemas.openxmlformats.org/presentationml/2006/ole">
            <p:oleObj spid="_x0000_s230402" name="Document" r:id="rId4" imgW="8014037" imgH="5621536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821113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8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13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116013" y="981075"/>
          <a:ext cx="7499350" cy="5257800"/>
        </p:xfrm>
        <a:graphic>
          <a:graphicData uri="http://schemas.openxmlformats.org/presentationml/2006/ole">
            <p:oleObj spid="_x0000_s231426" name="Document" r:id="rId4" imgW="8014037" imgH="6538118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821113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2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233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116013" y="1192213"/>
          <a:ext cx="7499350" cy="5257800"/>
        </p:xfrm>
        <a:graphic>
          <a:graphicData uri="http://schemas.openxmlformats.org/presentationml/2006/ole">
            <p:oleObj spid="_x0000_s232450" name="Document" r:id="rId4" imgW="8014037" imgH="6537398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821113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6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336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076325" y="1952625"/>
          <a:ext cx="7456488" cy="5508625"/>
        </p:xfrm>
        <a:graphic>
          <a:graphicData uri="http://schemas.openxmlformats.org/presentationml/2006/ole">
            <p:oleObj spid="_x0000_s233474" name="Document" r:id="rId4" imgW="7771405" imgH="5745379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20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14438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4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8"/>
          <p:cNvGraphicFramePr>
            <a:graphicFrameLocks noChangeAspect="1"/>
          </p:cNvGraphicFramePr>
          <p:nvPr/>
        </p:nvGraphicFramePr>
        <p:xfrm>
          <a:off x="1120775" y="1089025"/>
          <a:ext cx="7086600" cy="5311775"/>
        </p:xfrm>
        <a:graphic>
          <a:graphicData uri="http://schemas.openxmlformats.org/presentationml/2006/ole">
            <p:oleObj spid="_x0000_s234498" name="Document" r:id="rId6" imgW="7569452" imgH="5669057" progId="Word.Document.8">
              <p:embed/>
            </p:oleObj>
          </a:graphicData>
        </a:graphic>
      </p:graphicFrame>
      <p:sp>
        <p:nvSpPr>
          <p:cNvPr id="14439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6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42988" y="1125538"/>
          <a:ext cx="7437437" cy="7886700"/>
        </p:xfrm>
        <a:graphic>
          <a:graphicData uri="http://schemas.openxmlformats.org/presentationml/2006/ole">
            <p:oleObj spid="_x0000_s235522" name="Document" r:id="rId6" imgW="7847003" imgH="832196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643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9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16013" y="1125538"/>
          <a:ext cx="7435850" cy="7888287"/>
        </p:xfrm>
        <a:graphic>
          <a:graphicData uri="http://schemas.openxmlformats.org/presentationml/2006/ole">
            <p:oleObj spid="_x0000_s236546" name="Document" r:id="rId6" imgW="7847003" imgH="832196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74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1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42988" y="1341438"/>
          <a:ext cx="7435850" cy="7888287"/>
        </p:xfrm>
        <a:graphic>
          <a:graphicData uri="http://schemas.openxmlformats.org/presentationml/2006/ole">
            <p:oleObj spid="_x0000_s237570" name="Document" r:id="rId6" imgW="7847003" imgH="832196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848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4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46163" y="2060575"/>
          <a:ext cx="7272337" cy="6675438"/>
        </p:xfrm>
        <a:graphic>
          <a:graphicData uri="http://schemas.openxmlformats.org/presentationml/2006/ole">
            <p:oleObj spid="_x0000_s238594" name="Document" r:id="rId6" imgW="7767085" imgH="7132853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950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965200" y="1066800"/>
          <a:ext cx="7239000" cy="5435600"/>
        </p:xfrm>
        <a:graphic>
          <a:graphicData uri="http://schemas.openxmlformats.org/presentationml/2006/ole">
            <p:oleObj spid="_x0000_s239618" name="Document" r:id="rId4" imgW="7871122" imgH="5915303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4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4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12"/>
          <p:cNvGraphicFramePr>
            <a:graphicFrameLocks noChangeAspect="1"/>
          </p:cNvGraphicFramePr>
          <p:nvPr/>
        </p:nvGraphicFramePr>
        <p:xfrm>
          <a:off x="1120775" y="979488"/>
          <a:ext cx="6891338" cy="3940175"/>
        </p:xfrm>
        <a:graphic>
          <a:graphicData uri="http://schemas.openxmlformats.org/presentationml/2006/ole">
            <p:oleObj spid="_x0000_s212994" name="Document" r:id="rId6" imgW="7273183" imgH="4160981" progId="Word.Document.8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900113" y="2916238"/>
          <a:ext cx="2720975" cy="728662"/>
        </p:xfrm>
        <a:graphic>
          <a:graphicData uri="http://schemas.openxmlformats.org/presentationml/2006/ole">
            <p:oleObj spid="_x0000_s212995" name="Document" r:id="rId7" imgW="2947134" imgH="792332" progId="Word.Document.8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1120775" y="3927475"/>
          <a:ext cx="7391400" cy="3983038"/>
        </p:xfrm>
        <a:graphic>
          <a:graphicData uri="http://schemas.openxmlformats.org/presentationml/2006/ole">
            <p:oleObj spid="_x0000_s212996" name="Document" r:id="rId8" imgW="7863562" imgH="4250983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1505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8"/>
          <p:cNvGraphicFramePr>
            <a:graphicFrameLocks noChangeAspect="1"/>
          </p:cNvGraphicFramePr>
          <p:nvPr/>
        </p:nvGraphicFramePr>
        <p:xfrm>
          <a:off x="1147763" y="1341438"/>
          <a:ext cx="7042150" cy="4191000"/>
        </p:xfrm>
        <a:graphic>
          <a:graphicData uri="http://schemas.openxmlformats.org/presentationml/2006/ole">
            <p:oleObj spid="_x0000_s240642" name="Document" r:id="rId6" imgW="7615171" imgH="4530710" progId="Word.Document.8">
              <p:embed/>
            </p:oleObj>
          </a:graphicData>
        </a:graphic>
      </p:graphicFrame>
      <p:sp>
        <p:nvSpPr>
          <p:cNvPr id="150534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515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1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222375" y="836613"/>
          <a:ext cx="6996113" cy="5497512"/>
        </p:xfrm>
        <a:graphic>
          <a:graphicData uri="http://schemas.openxmlformats.org/presentationml/2006/ole">
            <p:oleObj spid="_x0000_s241666" name="Document" r:id="rId6" imgW="7569452" imgH="6340113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525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3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42988" y="1196975"/>
          <a:ext cx="7458075" cy="5981700"/>
        </p:xfrm>
        <a:graphic>
          <a:graphicData uri="http://schemas.openxmlformats.org/presentationml/2006/ole">
            <p:oleObj spid="_x0000_s242690" name="Document" r:id="rId6" imgW="8151912" imgH="6934488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536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6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44575" y="1196975"/>
          <a:ext cx="7446963" cy="6335713"/>
        </p:xfrm>
        <a:graphic>
          <a:graphicData uri="http://schemas.openxmlformats.org/presentationml/2006/ole">
            <p:oleObj spid="_x0000_s243714" name="Document" r:id="rId6" imgW="8151912" imgH="6934488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546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8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44575" y="1196975"/>
          <a:ext cx="7446963" cy="6335713"/>
        </p:xfrm>
        <a:graphic>
          <a:graphicData uri="http://schemas.openxmlformats.org/presentationml/2006/ole">
            <p:oleObj spid="_x0000_s244738" name="Document" r:id="rId6" imgW="8151912" imgH="6934488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556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255713" y="2276475"/>
          <a:ext cx="6934200" cy="3810000"/>
        </p:xfrm>
        <a:graphic>
          <a:graphicData uri="http://schemas.openxmlformats.org/presentationml/2006/ole">
            <p:oleObj spid="_x0000_s245762" name="Document" r:id="rId6" imgW="7594292" imgH="416890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5667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187450" y="1484313"/>
          <a:ext cx="7315200" cy="5605462"/>
        </p:xfrm>
        <a:graphic>
          <a:graphicData uri="http://schemas.openxmlformats.org/presentationml/2006/ole">
            <p:oleObj spid="_x0000_s246786" name="Document" r:id="rId4" imgW="7718127" imgH="5915303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32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576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75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249363" y="1341438"/>
          <a:ext cx="6940550" cy="7877175"/>
        </p:xfrm>
        <a:graphic>
          <a:graphicData uri="http://schemas.openxmlformats.org/presentationml/2006/ole">
            <p:oleObj spid="_x0000_s247810" name="Document" r:id="rId6" imgW="7510414" imgH="8518886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587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78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335088" y="581025"/>
          <a:ext cx="6854825" cy="7778750"/>
        </p:xfrm>
        <a:graphic>
          <a:graphicData uri="http://schemas.openxmlformats.org/presentationml/2006/ole">
            <p:oleObj spid="_x0000_s248834" name="Document" r:id="rId6" imgW="7510414" imgH="8518886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597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258888" y="1484313"/>
          <a:ext cx="6853237" cy="7778750"/>
        </p:xfrm>
        <a:graphic>
          <a:graphicData uri="http://schemas.openxmlformats.org/presentationml/2006/ole">
            <p:oleObj spid="_x0000_s249858" name="Document" r:id="rId6" imgW="7510414" imgH="8518886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414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7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341438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12"/>
          <p:cNvGraphicFramePr>
            <a:graphicFrameLocks noChangeAspect="1"/>
          </p:cNvGraphicFramePr>
          <p:nvPr/>
        </p:nvGraphicFramePr>
        <p:xfrm>
          <a:off x="1244600" y="908050"/>
          <a:ext cx="6918325" cy="3416300"/>
        </p:xfrm>
        <a:graphic>
          <a:graphicData uri="http://schemas.openxmlformats.org/presentationml/2006/ole">
            <p:oleObj spid="_x0000_s214018" name="Document" r:id="rId6" imgW="7208385" imgH="3565526" progId="Word.Document.8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1042988" y="2633663"/>
          <a:ext cx="3844925" cy="738187"/>
        </p:xfrm>
        <a:graphic>
          <a:graphicData uri="http://schemas.openxmlformats.org/presentationml/2006/ole">
            <p:oleObj spid="_x0000_s214019" name="Document" r:id="rId7" imgW="4094681" imgH="787292" progId="Word.Document.8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939800" y="3213100"/>
          <a:ext cx="7281863" cy="3987800"/>
        </p:xfrm>
        <a:graphic>
          <a:graphicData uri="http://schemas.openxmlformats.org/presentationml/2006/ole">
            <p:oleObj spid="_x0000_s214020" name="Document" r:id="rId8" imgW="7595731" imgH="416098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077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2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85863" y="2198688"/>
          <a:ext cx="7097712" cy="3897312"/>
        </p:xfrm>
        <a:graphic>
          <a:graphicData uri="http://schemas.openxmlformats.org/presentationml/2006/ole">
            <p:oleObj spid="_x0000_s250882" name="Document" r:id="rId6" imgW="7584932" imgH="416890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16179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5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8"/>
          <p:cNvGraphicFramePr>
            <a:graphicFrameLocks noChangeAspect="1"/>
          </p:cNvGraphicFramePr>
          <p:nvPr/>
        </p:nvGraphicFramePr>
        <p:xfrm>
          <a:off x="1109663" y="1055688"/>
          <a:ext cx="7173912" cy="4092575"/>
        </p:xfrm>
        <a:graphic>
          <a:graphicData uri="http://schemas.openxmlformats.org/presentationml/2006/ole">
            <p:oleObj spid="_x0000_s251906" name="Document" r:id="rId6" imgW="7758806" imgH="4424507" progId="Word.Document.8">
              <p:embed/>
            </p:oleObj>
          </a:graphicData>
        </a:graphic>
      </p:graphicFrame>
      <p:sp>
        <p:nvSpPr>
          <p:cNvPr id="16179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281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258888" y="1844675"/>
          <a:ext cx="7032625" cy="5399088"/>
        </p:xfrm>
        <a:graphic>
          <a:graphicData uri="http://schemas.openxmlformats.org/presentationml/2006/ole">
            <p:oleObj spid="_x0000_s252930" name="Document" r:id="rId4" imgW="7699048" imgH="5915303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6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384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90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93775" y="1341438"/>
          <a:ext cx="7750175" cy="6084887"/>
        </p:xfrm>
        <a:graphic>
          <a:graphicData uri="http://schemas.openxmlformats.org/presentationml/2006/ole">
            <p:oleObj spid="_x0000_s253954" name="Document" r:id="rId6" imgW="8372944" imgH="6583479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486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2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03300" y="869950"/>
          <a:ext cx="7745413" cy="6081713"/>
        </p:xfrm>
        <a:graphic>
          <a:graphicData uri="http://schemas.openxmlformats.org/presentationml/2006/ole">
            <p:oleObj spid="_x0000_s254978" name="Document" r:id="rId6" imgW="8372944" imgH="6583479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589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16013" y="908050"/>
          <a:ext cx="6880225" cy="5403850"/>
        </p:xfrm>
        <a:graphic>
          <a:graphicData uri="http://schemas.openxmlformats.org/presentationml/2006/ole">
            <p:oleObj spid="_x0000_s256002" name="Document" r:id="rId6" imgW="8372944" imgH="6736123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69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187450" y="2060575"/>
          <a:ext cx="7116763" cy="5464175"/>
        </p:xfrm>
        <a:graphic>
          <a:graphicData uri="http://schemas.openxmlformats.org/presentationml/2006/ole">
            <p:oleObj spid="_x0000_s257026" name="Document" r:id="rId4" imgW="7699048" imgH="5915303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72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793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179513" y="1389063"/>
          <a:ext cx="7032625" cy="5399087"/>
        </p:xfrm>
        <a:graphic>
          <a:graphicData uri="http://schemas.openxmlformats.org/presentationml/2006/ole">
            <p:oleObj spid="_x0000_s258050" name="Document" r:id="rId4" imgW="7699048" imgH="5915303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996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896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2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16013" y="836613"/>
          <a:ext cx="7415212" cy="7326312"/>
        </p:xfrm>
        <a:graphic>
          <a:graphicData uri="http://schemas.openxmlformats.org/presentationml/2006/ole">
            <p:oleObj spid="_x0000_s259074" name="Document" r:id="rId6" imgW="7996757" imgH="791875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99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04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16013" y="642938"/>
          <a:ext cx="7391400" cy="7326312"/>
        </p:xfrm>
        <a:graphic>
          <a:graphicData uri="http://schemas.openxmlformats.org/presentationml/2006/ole">
            <p:oleObj spid="_x0000_s260098" name="Document" r:id="rId6" imgW="7996757" imgH="791875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12"/>
          <p:cNvGraphicFramePr>
            <a:graphicFrameLocks noChangeAspect="1"/>
          </p:cNvGraphicFramePr>
          <p:nvPr/>
        </p:nvGraphicFramePr>
        <p:xfrm>
          <a:off x="1311275" y="903288"/>
          <a:ext cx="6851650" cy="3338512"/>
        </p:xfrm>
        <a:graphic>
          <a:graphicData uri="http://schemas.openxmlformats.org/presentationml/2006/ole">
            <p:oleObj spid="_x0000_s215042" name="Document" r:id="rId6" imgW="7319261" imgH="3565526" progId="Word.Document.8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911225" y="2430463"/>
          <a:ext cx="2786063" cy="752475"/>
        </p:xfrm>
        <a:graphic>
          <a:graphicData uri="http://schemas.openxmlformats.org/presentationml/2006/ole">
            <p:oleObj spid="_x0000_s215043" name="Document" r:id="rId7" imgW="2947134" imgH="791972" progId="Word.Document.8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1011238" y="3184525"/>
          <a:ext cx="7304087" cy="2886075"/>
        </p:xfrm>
        <a:graphic>
          <a:graphicData uri="http://schemas.openxmlformats.org/presentationml/2006/ole">
            <p:oleObj spid="_x0000_s215044" name="Document" r:id="rId8" imgW="7528774" imgH="3566246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10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06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85863" y="2198688"/>
          <a:ext cx="7097712" cy="3897312"/>
        </p:xfrm>
        <a:graphic>
          <a:graphicData uri="http://schemas.openxmlformats.org/presentationml/2006/ole">
            <p:oleObj spid="_x0000_s261122" name="Document" r:id="rId6" imgW="7575212" imgH="416890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203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116013" y="1524000"/>
          <a:ext cx="6945312" cy="5334000"/>
        </p:xfrm>
        <a:graphic>
          <a:graphicData uri="http://schemas.openxmlformats.org/presentationml/2006/ole">
            <p:oleObj spid="_x0000_s262146" name="Document" r:id="rId4" imgW="7699048" imgH="5915303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92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30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120775" y="1524000"/>
          <a:ext cx="6858000" cy="5268913"/>
        </p:xfrm>
        <a:graphic>
          <a:graphicData uri="http://schemas.openxmlformats.org/presentationml/2006/ole">
            <p:oleObj spid="_x0000_s263170" name="Document" r:id="rId4" imgW="7699048" imgH="5915303" progId="Word.Document.8">
              <p:embed/>
            </p:oleObj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6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408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4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87450" y="1268413"/>
          <a:ext cx="7369175" cy="7239000"/>
        </p:xfrm>
        <a:graphic>
          <a:graphicData uri="http://schemas.openxmlformats.org/presentationml/2006/ole">
            <p:oleObj spid="_x0000_s264194" name="Document" r:id="rId6" imgW="8174231" imgH="8018834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510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16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42988" y="836613"/>
          <a:ext cx="7283450" cy="7140575"/>
        </p:xfrm>
        <a:graphic>
          <a:graphicData uri="http://schemas.openxmlformats.org/presentationml/2006/ole">
            <p:oleObj spid="_x0000_s265218" name="Document" r:id="rId6" imgW="8174231" imgH="8018834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613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18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16013" y="692150"/>
          <a:ext cx="7185025" cy="7053263"/>
        </p:xfrm>
        <a:graphic>
          <a:graphicData uri="http://schemas.openxmlformats.org/presentationml/2006/ole">
            <p:oleObj spid="_x0000_s266242" name="Document" r:id="rId6" imgW="8174231" imgH="8018834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71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1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87450" y="1268413"/>
          <a:ext cx="7185025" cy="7053262"/>
        </p:xfrm>
        <a:graphic>
          <a:graphicData uri="http://schemas.openxmlformats.org/presentationml/2006/ole">
            <p:oleObj spid="_x0000_s267266" name="Document" r:id="rId6" imgW="8174231" imgH="8018834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81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3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85863" y="2198688"/>
          <a:ext cx="7097712" cy="3897312"/>
        </p:xfrm>
        <a:graphic>
          <a:graphicData uri="http://schemas.openxmlformats.org/presentationml/2006/ole">
            <p:oleObj spid="_x0000_s268290" name="Document" r:id="rId6" imgW="7575212" imgH="4168901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17920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5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38919" name="Object 8"/>
          <p:cNvGraphicFramePr>
            <a:graphicFrameLocks noChangeAspect="1"/>
          </p:cNvGraphicFramePr>
          <p:nvPr/>
        </p:nvGraphicFramePr>
        <p:xfrm>
          <a:off x="1281113" y="1844675"/>
          <a:ext cx="6907212" cy="5176838"/>
        </p:xfrm>
        <a:graphic>
          <a:graphicData uri="http://schemas.openxmlformats.org/presentationml/2006/ole">
            <p:oleObj spid="_x0000_s269314" name="Document" r:id="rId6" imgW="7569452" imgH="5669057" progId="Word.Document.8">
              <p:embed/>
            </p:oleObj>
          </a:graphicData>
        </a:graphic>
      </p:graphicFrame>
      <p:sp>
        <p:nvSpPr>
          <p:cNvPr id="17920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02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8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42988" y="1335088"/>
          <a:ext cx="7239000" cy="4941887"/>
        </p:xfrm>
        <a:graphic>
          <a:graphicData uri="http://schemas.openxmlformats.org/presentationml/2006/ole">
            <p:oleObj spid="_x0000_s270338" name="Document" r:id="rId6" imgW="7821083" imgH="5350090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1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12"/>
          <p:cNvGraphicFramePr>
            <a:graphicFrameLocks noChangeAspect="1"/>
          </p:cNvGraphicFramePr>
          <p:nvPr/>
        </p:nvGraphicFramePr>
        <p:xfrm>
          <a:off x="1112838" y="692150"/>
          <a:ext cx="7326312" cy="3436938"/>
        </p:xfrm>
        <a:graphic>
          <a:graphicData uri="http://schemas.openxmlformats.org/presentationml/2006/ole">
            <p:oleObj spid="_x0000_s216066" name="Document" r:id="rId6" imgW="8022316" imgH="3763891" progId="Word.Document.8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900113" y="2595563"/>
          <a:ext cx="2687637" cy="904875"/>
        </p:xfrm>
        <a:graphic>
          <a:graphicData uri="http://schemas.openxmlformats.org/presentationml/2006/ole">
            <p:oleObj spid="_x0000_s216067" name="Document" r:id="rId7" imgW="2947134" imgH="990685" progId="Word.Document.8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1143000" y="3303588"/>
          <a:ext cx="7369175" cy="4318000"/>
        </p:xfrm>
        <a:graphic>
          <a:graphicData uri="http://schemas.openxmlformats.org/presentationml/2006/ole">
            <p:oleObj spid="_x0000_s216068" name="Document" r:id="rId8" imgW="7776085" imgH="4556270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12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30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/>
                <a:cs typeface="幼圆"/>
              </a:rPr>
              <a:t>考点考向探究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87450" y="1196975"/>
          <a:ext cx="7239000" cy="4941888"/>
        </p:xfrm>
        <a:graphic>
          <a:graphicData uri="http://schemas.openxmlformats.org/presentationml/2006/ole">
            <p:oleObj spid="_x0000_s271362" name="Document" r:id="rId6" imgW="7821083" imgH="6141749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227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52513" y="1706563"/>
          <a:ext cx="7532687" cy="4746625"/>
        </p:xfrm>
        <a:graphic>
          <a:graphicData uri="http://schemas.openxmlformats.org/presentationml/2006/ole">
            <p:oleObj spid="_x0000_s272386" name="Document" r:id="rId4" imgW="7856002" imgH="4953000" progId="Word.Document.8">
              <p:embed/>
            </p:oleObj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684213" y="105410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3500"/>
              </a:lnSpc>
              <a:buFont typeface="Arial" charset="0"/>
              <a:buNone/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2000"/>
              </a:lnSpc>
              <a:buFont typeface="Arial" charset="0"/>
              <a:buNone/>
              <a:defRPr/>
            </a:pPr>
            <a:r>
              <a:rPr lang="zh-CN" altLang="en-US" sz="2400" b="1">
                <a:latin typeface="宋体" pitchFamily="2" charset="-122"/>
                <a:ea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32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48136" name="Object 7"/>
          <p:cNvGraphicFramePr>
            <a:graphicFrameLocks noChangeAspect="1"/>
          </p:cNvGraphicFramePr>
          <p:nvPr/>
        </p:nvGraphicFramePr>
        <p:xfrm>
          <a:off x="1116013" y="1239838"/>
          <a:ext cx="7370762" cy="5067300"/>
        </p:xfrm>
        <a:graphic>
          <a:graphicData uri="http://schemas.openxmlformats.org/presentationml/2006/ole">
            <p:oleObj spid="_x0000_s273410" name="Document" r:id="rId4" imgW="7782205" imgH="5350090" progId="Word.Document.8">
              <p:embed/>
            </p:oleObj>
          </a:graphicData>
        </a:graphic>
      </p:graphicFrame>
      <p:sp>
        <p:nvSpPr>
          <p:cNvPr id="185354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43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48136" name="Object 7"/>
          <p:cNvGraphicFramePr>
            <a:graphicFrameLocks noChangeAspect="1"/>
          </p:cNvGraphicFramePr>
          <p:nvPr/>
        </p:nvGraphicFramePr>
        <p:xfrm>
          <a:off x="1044575" y="838200"/>
          <a:ext cx="7512050" cy="6226175"/>
        </p:xfrm>
        <a:graphic>
          <a:graphicData uri="http://schemas.openxmlformats.org/presentationml/2006/ole">
            <p:oleObj spid="_x0000_s274434" name="Document" r:id="rId4" imgW="8123113" imgH="6735763" progId="Word.Document.8">
              <p:embed/>
            </p:oleObj>
          </a:graphicData>
        </a:graphic>
      </p:graphicFrame>
      <p:sp>
        <p:nvSpPr>
          <p:cNvPr id="186378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53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48136" name="Object 7"/>
          <p:cNvGraphicFramePr>
            <a:graphicFrameLocks noChangeAspect="1"/>
          </p:cNvGraphicFramePr>
          <p:nvPr/>
        </p:nvGraphicFramePr>
        <p:xfrm>
          <a:off x="971550" y="1628775"/>
          <a:ext cx="8116888" cy="6735763"/>
        </p:xfrm>
        <a:graphic>
          <a:graphicData uri="http://schemas.openxmlformats.org/presentationml/2006/ole">
            <p:oleObj spid="_x0000_s275458" name="Document" r:id="rId4" imgW="8123113" imgH="6735763" progId="Word.Document.8">
              <p:embed/>
            </p:oleObj>
          </a:graphicData>
        </a:graphic>
      </p:graphicFrame>
      <p:sp>
        <p:nvSpPr>
          <p:cNvPr id="187402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637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48136" name="Object 7"/>
          <p:cNvGraphicFramePr>
            <a:graphicFrameLocks noChangeAspect="1"/>
          </p:cNvGraphicFramePr>
          <p:nvPr/>
        </p:nvGraphicFramePr>
        <p:xfrm>
          <a:off x="1116013" y="2060575"/>
          <a:ext cx="7391400" cy="5387975"/>
        </p:xfrm>
        <a:graphic>
          <a:graphicData uri="http://schemas.openxmlformats.org/presentationml/2006/ole">
            <p:oleObj spid="_x0000_s276482" name="Document" r:id="rId4" imgW="7797684" imgH="5683458" progId="Word.Document.8">
              <p:embed/>
            </p:oleObj>
          </a:graphicData>
        </a:graphic>
      </p:graphicFrame>
      <p:sp>
        <p:nvSpPr>
          <p:cNvPr id="188426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739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232452" name="Object 7"/>
          <p:cNvGraphicFramePr>
            <a:graphicFrameLocks noChangeAspect="1"/>
          </p:cNvGraphicFramePr>
          <p:nvPr/>
        </p:nvGraphicFramePr>
        <p:xfrm>
          <a:off x="1258888" y="1052513"/>
          <a:ext cx="7138987" cy="8064500"/>
        </p:xfrm>
        <a:graphic>
          <a:graphicData uri="http://schemas.openxmlformats.org/presentationml/2006/ole">
            <p:oleObj spid="_x0000_s277506" name="Document" r:id="rId4" imgW="7724967" imgH="8915616" progId="Word.Document.8">
              <p:embed/>
            </p:oleObj>
          </a:graphicData>
        </a:graphic>
      </p:graphicFrame>
      <p:sp>
        <p:nvSpPr>
          <p:cNvPr id="189450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841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232452" name="Object 7"/>
          <p:cNvGraphicFramePr>
            <a:graphicFrameLocks noChangeAspect="1"/>
          </p:cNvGraphicFramePr>
          <p:nvPr/>
        </p:nvGraphicFramePr>
        <p:xfrm>
          <a:off x="1258888" y="1628775"/>
          <a:ext cx="7138987" cy="8064500"/>
        </p:xfrm>
        <a:graphic>
          <a:graphicData uri="http://schemas.openxmlformats.org/presentationml/2006/ole">
            <p:oleObj spid="_x0000_s278530" name="Document" r:id="rId4" imgW="7724967" imgH="8915616" progId="Word.Document.8">
              <p:embed/>
            </p:oleObj>
          </a:graphicData>
        </a:graphic>
      </p:graphicFrame>
      <p:sp>
        <p:nvSpPr>
          <p:cNvPr id="190474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944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48136" name="Object 7"/>
          <p:cNvGraphicFramePr>
            <a:graphicFrameLocks noChangeAspect="1"/>
          </p:cNvGraphicFramePr>
          <p:nvPr/>
        </p:nvGraphicFramePr>
        <p:xfrm>
          <a:off x="1068388" y="1052513"/>
          <a:ext cx="7391400" cy="5387975"/>
        </p:xfrm>
        <a:graphic>
          <a:graphicData uri="http://schemas.openxmlformats.org/presentationml/2006/ole">
            <p:oleObj spid="_x0000_s279554" name="Document" r:id="rId4" imgW="7797684" imgH="6538118" progId="Word.Document.8">
              <p:embed/>
            </p:oleObj>
          </a:graphicData>
        </a:graphic>
      </p:graphicFrame>
      <p:sp>
        <p:nvSpPr>
          <p:cNvPr id="191498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046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446468" name="Object 7"/>
          <p:cNvGraphicFramePr>
            <a:graphicFrameLocks noChangeAspect="1"/>
          </p:cNvGraphicFramePr>
          <p:nvPr/>
        </p:nvGraphicFramePr>
        <p:xfrm>
          <a:off x="900113" y="1125538"/>
          <a:ext cx="7032625" cy="7967662"/>
        </p:xfrm>
        <a:graphic>
          <a:graphicData uri="http://schemas.openxmlformats.org/presentationml/2006/ole">
            <p:oleObj spid="_x0000_s280578" name="Document" r:id="rId4" imgW="7696528" imgH="8717251" progId="Word.Document.8">
              <p:embed/>
            </p:oleObj>
          </a:graphicData>
        </a:graphic>
      </p:graphicFrame>
      <p:sp>
        <p:nvSpPr>
          <p:cNvPr id="192522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10"/>
          <p:cNvGraphicFramePr>
            <a:graphicFrameLocks noChangeAspect="1"/>
          </p:cNvGraphicFramePr>
          <p:nvPr/>
        </p:nvGraphicFramePr>
        <p:xfrm>
          <a:off x="1211263" y="839788"/>
          <a:ext cx="7029450" cy="3525837"/>
        </p:xfrm>
        <a:graphic>
          <a:graphicData uri="http://schemas.openxmlformats.org/presentationml/2006/ole">
            <p:oleObj spid="_x0000_s217090" name="Document" r:id="rId6" imgW="7507895" imgH="3763891" progId="Word.Document.8">
              <p:embed/>
            </p:oleObj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1200150" y="4473575"/>
          <a:ext cx="4672013" cy="747713"/>
        </p:xfrm>
        <a:graphic>
          <a:graphicData uri="http://schemas.openxmlformats.org/presentationml/2006/ole">
            <p:oleObj spid="_x0000_s217091" name="Document" r:id="rId7" imgW="4931322" imgH="795212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149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446468" name="Object 8"/>
          <p:cNvGraphicFramePr>
            <a:graphicFrameLocks noChangeAspect="1"/>
          </p:cNvGraphicFramePr>
          <p:nvPr/>
        </p:nvGraphicFramePr>
        <p:xfrm>
          <a:off x="1042988" y="765175"/>
          <a:ext cx="7580312" cy="7854950"/>
        </p:xfrm>
        <a:graphic>
          <a:graphicData uri="http://schemas.openxmlformats.org/presentationml/2006/ole">
            <p:oleObj spid="_x0000_s281602" name="Document" r:id="rId4" imgW="8388783" imgH="8707531" progId="Word.Document.8">
              <p:embed/>
            </p:oleObj>
          </a:graphicData>
        </a:graphic>
      </p:graphicFrame>
      <p:sp>
        <p:nvSpPr>
          <p:cNvPr id="193547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sp>
        <p:nvSpPr>
          <p:cNvPr id="2" name="矩形 1"/>
          <p:cNvSpPr/>
          <p:nvPr/>
        </p:nvSpPr>
        <p:spPr>
          <a:xfrm>
            <a:off x="3729038" y="3244850"/>
            <a:ext cx="1685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4y(x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±4)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25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48136" name="Object 7"/>
          <p:cNvGraphicFramePr>
            <a:graphicFrameLocks noChangeAspect="1"/>
          </p:cNvGraphicFramePr>
          <p:nvPr/>
        </p:nvGraphicFramePr>
        <p:xfrm>
          <a:off x="1042988" y="919163"/>
          <a:ext cx="7391400" cy="5387975"/>
        </p:xfrm>
        <a:graphic>
          <a:graphicData uri="http://schemas.openxmlformats.org/presentationml/2006/ole">
            <p:oleObj spid="_x0000_s282626" name="Document" r:id="rId4" imgW="7797684" imgH="5943744" progId="Word.Document.8">
              <p:embed/>
            </p:oleObj>
          </a:graphicData>
        </a:graphic>
      </p:graphicFrame>
      <p:sp>
        <p:nvSpPr>
          <p:cNvPr id="194570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353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17</a:t>
            </a:r>
            <a:r>
              <a:rPr lang="zh-CN" altLang="en-US" sz="2200" b="1">
                <a:solidFill>
                  <a:srgbClr val="C00000"/>
                </a:solidFill>
                <a:latin typeface="幼圆"/>
                <a:ea typeface="幼圆"/>
                <a:cs typeface="幼圆"/>
              </a:rPr>
              <a:t>讲　圆锥曲线中的热点问题</a:t>
            </a:r>
          </a:p>
        </p:txBody>
      </p:sp>
      <p:graphicFrame>
        <p:nvGraphicFramePr>
          <p:cNvPr id="446468" name="Object 7"/>
          <p:cNvGraphicFramePr>
            <a:graphicFrameLocks noChangeAspect="1"/>
          </p:cNvGraphicFramePr>
          <p:nvPr/>
        </p:nvGraphicFramePr>
        <p:xfrm>
          <a:off x="755650" y="876300"/>
          <a:ext cx="8010525" cy="7958138"/>
        </p:xfrm>
        <a:graphic>
          <a:graphicData uri="http://schemas.openxmlformats.org/presentationml/2006/ole">
            <p:oleObj spid="_x0000_s283650" name="Document" r:id="rId4" imgW="8891770" imgH="8813038" progId="Word.Document.8">
              <p:embed/>
            </p:oleObj>
          </a:graphicData>
        </a:graphic>
      </p:graphicFrame>
      <p:sp>
        <p:nvSpPr>
          <p:cNvPr id="195594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  <a:buFont typeface="Arial" charset="0"/>
              <a:buNone/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6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042988" y="1033463"/>
          <a:ext cx="7543800" cy="5824537"/>
        </p:xfrm>
        <a:graphic>
          <a:graphicData uri="http://schemas.openxmlformats.org/presentationml/2006/ole">
            <p:oleObj spid="_x0000_s218114" name="Document" r:id="rId6" imgW="7955719" imgH="6142109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圆锥曲线中的热点问题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8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3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/>
                <a:cs typeface="幼圆"/>
              </a:rPr>
              <a:t>核心知识聚焦</a:t>
            </a:r>
          </a:p>
        </p:txBody>
      </p:sp>
      <p:graphicFrame>
        <p:nvGraphicFramePr>
          <p:cNvPr id="51207" name="Object 10"/>
          <p:cNvGraphicFramePr>
            <a:graphicFrameLocks noChangeAspect="1"/>
          </p:cNvGraphicFramePr>
          <p:nvPr/>
        </p:nvGraphicFramePr>
        <p:xfrm>
          <a:off x="1258888" y="1866900"/>
          <a:ext cx="7292975" cy="3249613"/>
        </p:xfrm>
        <a:graphic>
          <a:graphicData uri="http://schemas.openxmlformats.org/presentationml/2006/ole">
            <p:oleObj spid="_x0000_s219138" name="Document" r:id="rId6" imgW="7985958" imgH="3962616" progId="Word.Document.8">
              <p:embed/>
            </p:oleObj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1258888" y="4027488"/>
          <a:ext cx="5791200" cy="1089025"/>
        </p:xfrm>
        <a:graphic>
          <a:graphicData uri="http://schemas.openxmlformats.org/presentationml/2006/ole">
            <p:oleObj spid="_x0000_s219139" name="Document" r:id="rId7" imgW="6265938" imgH="1187309" progId="Word.Document.8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529</Words>
  <Application>Microsoft Office PowerPoint</Application>
  <PresentationFormat>全屏显示(4:3)</PresentationFormat>
  <Paragraphs>220</Paragraphs>
  <Slides>72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4" baseType="lpstr">
      <vt:lpstr>Office 主题​​</vt:lpstr>
      <vt:lpstr>Document</vt:lpstr>
      <vt:lpstr>幻灯片 1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第17讲　圆锥曲线中的热点问题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李老师</cp:lastModifiedBy>
  <cp:revision>336</cp:revision>
  <dcterms:created xsi:type="dcterms:W3CDTF">2012-12-07T08:03:34Z</dcterms:created>
  <dcterms:modified xsi:type="dcterms:W3CDTF">2016-03-19T08:59:00Z</dcterms:modified>
</cp:coreProperties>
</file>